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59" r:id="rId6"/>
    <p:sldId id="264" r:id="rId7"/>
    <p:sldId id="267" r:id="rId8"/>
    <p:sldId id="266" r:id="rId9"/>
    <p:sldId id="269" r:id="rId10"/>
    <p:sldId id="268" r:id="rId11"/>
    <p:sldId id="257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590" autoAdjust="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Познавательная активность детей дошкольного возраста в процессе экспериментирования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7066116" cy="416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08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024336"/>
          </a:xfrm>
        </p:spPr>
        <p:txBody>
          <a:bodyPr>
            <a:noAutofit/>
          </a:bodyPr>
          <a:lstStyle/>
          <a:p>
            <a:pPr algn="l"/>
            <a:r>
              <a:rPr lang="ru-RU" sz="1400" dirty="0"/>
              <a:t>В группах создаются лаборатории – место, где дети самостоятельно занимаются исследовательской деятельностью. Все оборудование для проведения опытов должно быть безопасно. Предметы, которыми пользуются дети: предметы разной фактуры, дерево, металл, бумага, ткань, сыпучие вещества, воронка, вода, песок, железные шарики разных размеров, стаканчики, магниты, нитки и т.д. 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Непосредственный контакт ребенка с предметами или материалами, элементарные опыты с ними позволяют познать их свойства, качества, возможности, пробуждают любознательность, желание узнать больше, обогащают яркими образами окружающего мира. В ходе опытной деятельности дошкольник учится наблюдать, размышлять, сравнивать, отвечать на вопросы, делать выводы, устанавливать причинно – следственную связь, соблюдать правила безопасности.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Воспитатель имеет предметы, которыми пользуется сам при проведении сложных опытов: пробирки, спиртовка, стекло. Он собирает интересные сведения, загадки, ситуации, которые может предложить детям в тот или иной момент. Содержание опытов должно быть интересным детям, доступным возрасту.</a:t>
            </a:r>
            <a:br>
              <a:rPr lang="ru-RU" sz="1400" dirty="0"/>
            </a:br>
            <a:r>
              <a:rPr lang="ru-RU" sz="1000" dirty="0"/>
              <a:t/>
            </a:r>
            <a:br>
              <a:rPr lang="ru-RU" sz="1000" dirty="0"/>
            </a:br>
            <a:endParaRPr lang="ru-RU" sz="10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212976"/>
            <a:ext cx="4038600" cy="3456384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212976"/>
            <a:ext cx="4038600" cy="3384376"/>
          </a:xfrm>
        </p:spPr>
      </p:pic>
    </p:spTree>
    <p:extLst>
      <p:ext uri="{BB962C8B-B14F-4D97-AF65-F5344CB8AC3E}">
        <p14:creationId xmlns:p14="http://schemas.microsoft.com/office/powerpoint/2010/main" val="148742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4096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Дети очень любят экспериментировать. Это объясняется тем, что им присуще наглядно-действенное и наглядно-образное мышление, и экспериментирование, как никакой другой метод, соответствует этим возрастным особенностям. В дошкольном возрасте он является ведущим, а в первые три года – практически единственным способом познания мира.</a:t>
            </a:r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r>
              <a:rPr lang="ru-RU" sz="1600" b="1" dirty="0" smtClean="0"/>
              <a:t>Эксперименты составляют основу всякого знания, без них любые понятия превращаются в сухие абстракции. В дошкольном воспитании экспериментирование является тем методом обучения, который позволяет ребенку моделировать в своем сознании картину мира, основанную на собственных наблюдениях, опытах, установлении взаимозависимостей, закономерностей.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42489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12576" y="2636912"/>
            <a:ext cx="5165153" cy="4727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8720" y="1600200"/>
            <a:ext cx="2838079" cy="4525963"/>
          </a:xfrm>
        </p:spPr>
        <p:txBody>
          <a:bodyPr>
            <a:normAutofit lnSpcReduction="10000"/>
          </a:bodyPr>
          <a:lstStyle/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r>
              <a:rPr lang="ru-RU" sz="1800" b="1" dirty="0" smtClean="0"/>
              <a:t>Выполнила</a:t>
            </a:r>
            <a:r>
              <a:rPr lang="ru-RU" sz="1800" b="1" dirty="0"/>
              <a:t>:</a:t>
            </a:r>
            <a:br>
              <a:rPr lang="ru-RU" sz="1800" b="1" dirty="0"/>
            </a:br>
            <a:r>
              <a:rPr lang="ru-RU" sz="1800" b="1" dirty="0" smtClean="0"/>
              <a:t>Елистратова Е.В</a:t>
            </a:r>
            <a:r>
              <a:rPr lang="ru-RU" sz="1800" b="1" dirty="0"/>
              <a:t>.</a:t>
            </a:r>
            <a:br>
              <a:rPr lang="ru-RU" sz="1800" b="1" dirty="0"/>
            </a:br>
            <a:r>
              <a:rPr lang="ru-RU" sz="1800" b="1" dirty="0"/>
              <a:t>воспитатель </a:t>
            </a:r>
            <a:br>
              <a:rPr lang="ru-RU" sz="1800" b="1" dirty="0"/>
            </a:br>
            <a:r>
              <a:rPr lang="ru-RU" sz="1800" b="1" dirty="0"/>
              <a:t>МДОУ д\с №1</a:t>
            </a:r>
            <a:br>
              <a:rPr lang="ru-RU" sz="1800" b="1" dirty="0"/>
            </a:br>
            <a:r>
              <a:rPr lang="ru-RU" sz="1800" b="1" dirty="0"/>
              <a:t>п. Новозавидовский</a:t>
            </a:r>
            <a:br>
              <a:rPr lang="ru-RU" sz="1800" b="1" dirty="0"/>
            </a:b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11745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268760"/>
            <a:ext cx="3419872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5212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</a:t>
            </a:r>
            <a:r>
              <a:rPr lang="ru-RU" sz="2000" dirty="0"/>
              <a:t>: </a:t>
            </a:r>
            <a:r>
              <a:rPr lang="ru-RU" sz="2000" dirty="0" smtClean="0"/>
              <a:t>Реализация познавательной активности </a:t>
            </a:r>
            <a:r>
              <a:rPr lang="ru-RU" sz="2200" dirty="0"/>
              <a:t>детей дошкольного возраста в процессе экспериментирования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5544616" cy="5544616"/>
          </a:xfrm>
        </p:spPr>
        <p:txBody>
          <a:bodyPr>
            <a:noAutofit/>
          </a:bodyPr>
          <a:lstStyle/>
          <a:p>
            <a:r>
              <a:rPr lang="ru-RU" sz="1600" dirty="0" smtClean="0"/>
              <a:t>Задачи: 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рассмотреть познавательную инициативу как одну из важных задач познавательного развития</a:t>
            </a:r>
          </a:p>
          <a:p>
            <a:r>
              <a:rPr lang="ru-RU" sz="1600" dirty="0" smtClean="0"/>
              <a:t>Изучить экспериментирование как средство познания окружающего мира</a:t>
            </a:r>
          </a:p>
          <a:p>
            <a:r>
              <a:rPr lang="ru-RU" sz="1600" dirty="0" smtClean="0"/>
              <a:t>создать условия для поисковой деятельности и элементарного детского экспериментирования.</a:t>
            </a:r>
          </a:p>
          <a:p>
            <a:r>
              <a:rPr lang="ru-RU" sz="1600" dirty="0" smtClean="0"/>
              <a:t>Обеспечить самостоятельное проведение опыта детьми (с небольшой подстраховкой воспитателя), соблюдение техники безопасности.</a:t>
            </a:r>
          </a:p>
          <a:p>
            <a:r>
              <a:rPr lang="ru-RU" sz="1600" dirty="0" smtClean="0"/>
              <a:t>Развивать чувственный аппарат (обоняние, осязание, слух, зрение, вкус). Развивать память, внимание, мышление, речь. Способствовать развитию интеллектуальных способностей: наблюдательность, сравнение, отличия, познания причины и т.д.</a:t>
            </a:r>
          </a:p>
          <a:p>
            <a:r>
              <a:rPr lang="ru-RU" sz="1600" dirty="0" smtClean="0"/>
              <a:t>развивать интеллектуальные способности, прогнозирование, планирование, построение гипотезы. Развивать познавательную активность.</a:t>
            </a:r>
          </a:p>
          <a:p>
            <a:r>
              <a:rPr lang="ru-RU" sz="1600" dirty="0"/>
              <a:t>Развивать самостоятельность детей в постановке целей, прогнозирование событий, принимаемых действий. Поощрять оригинальность и выразительность решений.</a:t>
            </a:r>
          </a:p>
        </p:txBody>
      </p:sp>
    </p:spTree>
    <p:extLst>
      <p:ext uri="{BB962C8B-B14F-4D97-AF65-F5344CB8AC3E}">
        <p14:creationId xmlns:p14="http://schemas.microsoft.com/office/powerpoint/2010/main" val="265831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920879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Наиболее общими и важными задачами познавательного развития ребенка являются не просто обогащение его представлений об окружающем, а развитие познавательной инициативы (любознательности) и освоение культурных форм упорядочения опыта (на материале представлений о мире), как предпосылки  формирования готовности личности к непрерывному образованию. 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b="1" dirty="0" smtClean="0"/>
              <a:t>В процессе  развития детей дошкольного возраста познавательный интерес выступает в многозначной роли: и  как средство живого, увлекающего ребенка обучения, и как сильный мотив к интеллектуальному и длительному протеканию познавательной деятельности.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23284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3938985" cy="572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416" y="692696"/>
            <a:ext cx="4402616" cy="53900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Использование детского экспериментирования в педагогической практике является эффективным и необходимым методом развития у дошкольников исследовательской деятельности, познавательного интереса, увеличения объема знаний, умений и навыков.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9589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578924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b="1" dirty="0" smtClean="0"/>
              <a:t>В детском экспериментировании наиболее мощно проявляется собственная активность детей, направленная на получение новых сведений, новых знаний (познавательная форма экспериментирования</a:t>
            </a:r>
            <a:r>
              <a:rPr lang="ru-RU" sz="1800" dirty="0" smtClean="0"/>
              <a:t>)</a:t>
            </a:r>
            <a:r>
              <a:rPr lang="ru-RU" sz="1800" b="1" dirty="0" smtClean="0"/>
              <a:t>, на получение продуктов детского творчества – новых построек, рисунков, сказок (продуктивная форма экспериментирования). Оно выступает как метод обучения, если применяется для передачи детям новых знаний, может рассматриваться как форма организации педагогического процесса и является одним из видов познавательной деятельности детей.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2700" y="1991519"/>
            <a:ext cx="4038600" cy="3743325"/>
          </a:xfrm>
        </p:spPr>
      </p:pic>
    </p:spTree>
    <p:extLst>
      <p:ext uri="{BB962C8B-B14F-4D97-AF65-F5344CB8AC3E}">
        <p14:creationId xmlns:p14="http://schemas.microsoft.com/office/powerpoint/2010/main" val="169133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7687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Главные достоинства применения метода экспериментирования в детском саду:</a:t>
            </a:r>
            <a:br>
              <a:rPr lang="ru-RU" sz="1800" dirty="0" smtClean="0"/>
            </a:br>
            <a:r>
              <a:rPr lang="ru-RU" sz="1800" dirty="0" smtClean="0"/>
              <a:t>- дети получают реальные представления о различных сторонах изучаемого объекта, о его взаимоотношениях с другими объектами и со средой обитания;</a:t>
            </a:r>
            <a:br>
              <a:rPr lang="ru-RU" sz="1800" dirty="0" smtClean="0"/>
            </a:br>
            <a:r>
              <a:rPr lang="ru-RU" sz="1800" dirty="0" smtClean="0"/>
              <a:t>- происходит обогащение памяти ребенка, активизируются его мыслительные процессы, т.к. постоянно возникает необходимость совершать операции анализа и синтеза, сравнения и классификации, обобщения и экстраполяции. </a:t>
            </a: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57200" y="2348706"/>
            <a:ext cx="4038600" cy="302895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12856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7687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-развивается речь ребенка, т.к. ему необходимо давать отчет об увиденном, формулировать обнаруженные закономерности и выводы.</a:t>
            </a:r>
            <a:br>
              <a:rPr lang="ru-RU" sz="1800" dirty="0" smtClean="0"/>
            </a:br>
            <a:r>
              <a:rPr lang="ru-RU" sz="1800" dirty="0" smtClean="0"/>
              <a:t>-происходит накопление фонда умственных приемов и операций, которые рассматриваются как умственные умения.</a:t>
            </a:r>
            <a:br>
              <a:rPr lang="ru-RU" sz="1800" dirty="0" smtClean="0"/>
            </a:br>
            <a:r>
              <a:rPr lang="ru-RU" sz="1800" dirty="0" smtClean="0"/>
              <a:t>-детское экспериментирование важно и для формирования самостоятельности, целеполагания, способности преобразовывать какие-либо предметы и явления для достижения определенного результата.</a:t>
            </a: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71385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В процессе экспериментальной деятельности развивается эмоциональная сфера ребенка, творческие способности, формируются трудовые навыки, укрепляется здоровье за счет повышения общего уровня двигательной активности.</a:t>
            </a:r>
            <a:endParaRPr lang="ru-RU" sz="1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54377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00808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>В наиболее полном, развернутом виде исследовательское (познавательное) обучение предполагает следующее: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ребенок </a:t>
            </a:r>
            <a:r>
              <a:rPr lang="ru-RU" dirty="0"/>
              <a:t>выделяет и ставит проблему, которую необходимо разрешить;</a:t>
            </a:r>
          </a:p>
          <a:p>
            <a:endParaRPr lang="ru-RU" dirty="0"/>
          </a:p>
          <a:p>
            <a:r>
              <a:rPr lang="ru-RU" dirty="0"/>
              <a:t>предлагает возможные решения;</a:t>
            </a:r>
          </a:p>
          <a:p>
            <a:endParaRPr lang="ru-RU" dirty="0"/>
          </a:p>
          <a:p>
            <a:r>
              <a:rPr lang="ru-RU" dirty="0"/>
              <a:t>проверяет эти возможные решения, исходя из данных;</a:t>
            </a:r>
          </a:p>
          <a:p>
            <a:endParaRPr lang="ru-RU" dirty="0"/>
          </a:p>
          <a:p>
            <a:r>
              <a:rPr lang="ru-RU" dirty="0"/>
              <a:t>делает выводы в соответствии с результатами проверки;</a:t>
            </a:r>
          </a:p>
          <a:p>
            <a:endParaRPr lang="ru-RU" dirty="0"/>
          </a:p>
          <a:p>
            <a:r>
              <a:rPr lang="ru-RU" dirty="0"/>
              <a:t>применяет выводы к новым данным;</a:t>
            </a:r>
          </a:p>
          <a:p>
            <a:endParaRPr lang="ru-RU" dirty="0"/>
          </a:p>
          <a:p>
            <a:r>
              <a:rPr lang="ru-RU" dirty="0"/>
              <a:t>делает обобщения.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72816"/>
            <a:ext cx="4038600" cy="4176464"/>
          </a:xfrm>
        </p:spPr>
      </p:pic>
    </p:spTree>
    <p:extLst>
      <p:ext uri="{BB962C8B-B14F-4D97-AF65-F5344CB8AC3E}">
        <p14:creationId xmlns:p14="http://schemas.microsoft.com/office/powerpoint/2010/main" val="117928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588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Познавательная активность детей дошкольного возраста в процессе экспериментирования</vt:lpstr>
      <vt:lpstr>Цель: Реализация познавательной активности детей дошкольного возраста в процессе экспериментирования</vt:lpstr>
      <vt:lpstr>Презентация PowerPoint</vt:lpstr>
      <vt:lpstr>Презентация PowerPoint</vt:lpstr>
      <vt:lpstr>В детском экспериментировании наиболее мощно проявляется собственная активность детей, направленная на получение новых сведений, новых знаний (познавательная форма экспериментирования), на получение продуктов детского творчества – новых построек, рисунков, сказок (продуктивная форма экспериментирования). Оно выступает как метод обучения, если применяется для передачи детям новых знаний, может рассматриваться как форма организации педагогического процесса и является одним из видов познавательной деятельности детей.</vt:lpstr>
      <vt:lpstr>Главные достоинства применения метода экспериментирования в детском саду: - дети получают реальные представления о различных сторонах изучаемого объекта, о его взаимоотношениях с другими объектами и со средой обитания; - происходит обогащение памяти ребенка, активизируются его мыслительные процессы, т.к. постоянно возникает необходимость совершать операции анализа и синтеза, сравнения и классификации, обобщения и экстраполяции. </vt:lpstr>
      <vt:lpstr>-развивается речь ребенка, т.к. ему необходимо давать отчет об увиденном, формулировать обнаруженные закономерности и выводы. -происходит накопление фонда умственных приемов и операций, которые рассматриваются как умственные умения. -детское экспериментирование важно и для формирования самостоятельности, целеполагания, способности преобразовывать какие-либо предметы и явления для достижения определенного результата.</vt:lpstr>
      <vt:lpstr>В процессе экспериментальной деятельности развивается эмоциональная сфера ребенка, творческие способности, формируются трудовые навыки, укрепляется здоровье за счет повышения общего уровня двигательной активности.</vt:lpstr>
      <vt:lpstr>В наиболее полном, развернутом виде исследовательское (познавательное) обучение предполагает следующее:  </vt:lpstr>
      <vt:lpstr>В группах создаются лаборатории – место, где дети самостоятельно занимаются исследовательской деятельностью. Все оборудование для проведения опытов должно быть безопасно. Предметы, которыми пользуются дети: предметы разной фактуры, дерево, металл, бумага, ткань, сыпучие вещества, воронка, вода, песок, железные шарики разных размеров, стаканчики, магниты, нитки и т.д.   Непосредственный контакт ребенка с предметами или материалами, элементарные опыты с ними позволяют познать их свойства, качества, возможности, пробуждают любознательность, желание узнать больше, обогащают яркими образами окружающего мира. В ходе опытной деятельности дошкольник учится наблюдать, размышлять, сравнивать, отвечать на вопросы, делать выводы, устанавливать причинно – следственную связь, соблюдать правила безопасности.  Воспитатель имеет предметы, которыми пользуется сам при проведении сложных опытов: пробирки, спиртовка, стекло. Он собирает интересные сведения, загадки, ситуации, которые может предложить детям в тот или иной момент. Содержание опытов должно быть интересным детям, доступным возрасту. 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ElistratovPC</cp:lastModifiedBy>
  <cp:revision>28</cp:revision>
  <dcterms:modified xsi:type="dcterms:W3CDTF">2012-05-31T07:26:58Z</dcterms:modified>
</cp:coreProperties>
</file>