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6" r:id="rId3"/>
    <p:sldId id="278" r:id="rId4"/>
    <p:sldId id="283" r:id="rId5"/>
    <p:sldId id="279" r:id="rId6"/>
    <p:sldId id="284" r:id="rId7"/>
    <p:sldId id="280" r:id="rId8"/>
    <p:sldId id="285" r:id="rId9"/>
    <p:sldId id="281" r:id="rId10"/>
    <p:sldId id="286" r:id="rId11"/>
    <p:sldId id="282" r:id="rId12"/>
    <p:sldId id="287" r:id="rId13"/>
    <p:sldId id="289" r:id="rId14"/>
    <p:sldId id="294" r:id="rId15"/>
    <p:sldId id="290" r:id="rId16"/>
    <p:sldId id="295" r:id="rId17"/>
    <p:sldId id="298" r:id="rId18"/>
    <p:sldId id="30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9900CC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14" autoAdjust="0"/>
    <p:restoredTop sz="94709" autoAdjust="0"/>
  </p:normalViewPr>
  <p:slideViewPr>
    <p:cSldViewPr>
      <p:cViewPr varScale="1">
        <p:scale>
          <a:sx n="42" d="100"/>
          <a:sy n="42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7F718DE-5B6C-4340-A88C-7EDDCA69FF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art-on-web.ru/UPLOAD/2009/10/21/devyatyi_val_60153_1000_800.jpg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art-on-web.ru/UPLOAD/2009/10/29/chernyi_kvadrat_1000_800.jpg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4%D0%B0%D0%B9%D0%BB:%D0%A0%D1%83%D0%B8%D0%BD%D1%8B_%D0%A5%D0%B5%D1%80%D1%81%D0%BE%D0%BD%D0%B5%D1%81%D0%B0.JPG" TargetMode="External"/><Relationship Id="rId3" Type="http://schemas.openxmlformats.org/officeDocument/2006/relationships/hyperlink" Target="http://ru.wikipedia.org/wiki/%D0%A4%D0%B0%D0%B9%D0%BB:Ships_of_Ukrainian_Navy_in_Sevastopol,_2007.jpg" TargetMode="External"/><Relationship Id="rId7" Type="http://schemas.openxmlformats.org/officeDocument/2006/relationships/image" Target="../media/image9.jpeg"/><Relationship Id="rId12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0%D0%B9%D0%BB:Balaclava_bay.jpg" TargetMode="External"/><Relationship Id="rId11" Type="http://schemas.openxmlformats.org/officeDocument/2006/relationships/hyperlink" Target="http://ru.wikipedia.org/wiki/%D0%A4%D0%B0%D0%B9%D0%BB:Sevastopol_monument.jpg" TargetMode="External"/><Relationship Id="rId5" Type="http://schemas.openxmlformats.org/officeDocument/2006/relationships/image" Target="../media/image8.png"/><Relationship Id="rId10" Type="http://schemas.openxmlformats.org/officeDocument/2006/relationships/image" Target="../media/image11.jpeg"/><Relationship Id="rId4" Type="http://schemas.openxmlformats.org/officeDocument/2006/relationships/image" Target="../media/image7.jpe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50825" y="0"/>
            <a:ext cx="860425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Этот знаменитый ученый измерил высоту египетской пирамиды, не влезая на неё. </a:t>
            </a:r>
          </a:p>
        </p:txBody>
      </p:sp>
      <p:pic>
        <p:nvPicPr>
          <p:cNvPr id="16391" name="Picture 7" descr="Пирамида Хеоп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2285992"/>
            <a:ext cx="4359275" cy="34956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468313" y="3643314"/>
            <a:ext cx="33845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Кто он?</a:t>
            </a: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7286644" y="6143644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  <a:hlinkClick r:id="rId3" action="ppaction://hlinksldjump"/>
              </a:rPr>
              <a:t>ответ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9" name="Picture 5" descr="volcan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476250"/>
            <a:ext cx="5472112" cy="4032250"/>
          </a:xfrm>
          <a:prstGeom prst="rect">
            <a:avLst/>
          </a:prstGeom>
          <a:noFill/>
          <a:ln w="28575" cmpd="tri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1990" name="Picture 6" descr="vulcan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2060575"/>
            <a:ext cx="2879725" cy="3529013"/>
          </a:xfrm>
          <a:prstGeom prst="rect">
            <a:avLst/>
          </a:prstGeom>
          <a:noFill/>
          <a:ln w="28575" cmpd="tri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43372" y="5572140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u="sng" dirty="0" smtClean="0">
                <a:solidFill>
                  <a:srgbClr val="7030A0"/>
                </a:solidFill>
                <a:latin typeface="Comic Sans MS" pitchFamily="66" charset="0"/>
                <a:hlinkClick r:id="rId4" action="ppaction://hlinksldjump"/>
              </a:rPr>
              <a:t>ВУЛКАН</a:t>
            </a:r>
            <a:endParaRPr lang="ru-RU" sz="3600" b="1" u="sng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621" name="Object 5"/>
          <p:cNvGraphicFramePr>
            <a:graphicFrameLocks noChangeAspect="1"/>
          </p:cNvGraphicFramePr>
          <p:nvPr>
            <p:ph/>
          </p:nvPr>
        </p:nvGraphicFramePr>
        <p:xfrm>
          <a:off x="3779838" y="3000372"/>
          <a:ext cx="1368425" cy="1282700"/>
        </p:xfrm>
        <a:graphic>
          <a:graphicData uri="http://schemas.openxmlformats.org/presentationml/2006/ole">
            <p:oleObj spid="_x0000_s1026" name="Формула" r:id="rId3" imgW="203040" imgH="190440" progId="Equation.3">
              <p:embed/>
            </p:oleObj>
          </a:graphicData>
        </a:graphic>
      </p:graphicFrame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250825" y="1773238"/>
            <a:ext cx="86407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Название какого государства скрывается в математическом выражении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43834" y="614364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hlinkClick r:id="rId4" action="ppaction://hlinksldjump"/>
              </a:rPr>
              <a:t>ответ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7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341438"/>
            <a:ext cx="4484688" cy="5183187"/>
          </a:xfrm>
          <a:prstGeom prst="rect">
            <a:avLst/>
          </a:prstGeom>
          <a:noFill/>
          <a:ln w="19050" cmpd="tri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136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260350"/>
            <a:ext cx="5976937" cy="4105275"/>
          </a:xfrm>
          <a:prstGeom prst="rect">
            <a:avLst/>
          </a:prstGeom>
          <a:noFill/>
          <a:ln w="19050" cmpd="tri">
            <a:solidFill>
              <a:schemeClr val="accent1"/>
            </a:solidFill>
            <a:miter lim="800000"/>
            <a:headEnd/>
            <a:tailEnd/>
          </a:ln>
          <a:effectLst/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203575" y="4437063"/>
            <a:ext cx="2736850" cy="720725"/>
            <a:chOff x="2018" y="2795"/>
            <a:chExt cx="1724" cy="454"/>
          </a:xfrm>
        </p:grpSpPr>
        <p:sp>
          <p:nvSpPr>
            <p:cNvPr id="113671" name="Line 7"/>
            <p:cNvSpPr>
              <a:spLocks noChangeShapeType="1"/>
            </p:cNvSpPr>
            <p:nvPr/>
          </p:nvSpPr>
          <p:spPr bwMode="auto">
            <a:xfrm flipH="1">
              <a:off x="2018" y="2976"/>
              <a:ext cx="1724" cy="273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672" name="Line 8"/>
            <p:cNvSpPr>
              <a:spLocks noChangeShapeType="1"/>
            </p:cNvSpPr>
            <p:nvPr/>
          </p:nvSpPr>
          <p:spPr bwMode="auto">
            <a:xfrm>
              <a:off x="3742" y="2795"/>
              <a:ext cx="0" cy="181"/>
            </a:xfrm>
            <a:prstGeom prst="line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072066" y="5643578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u="sng" dirty="0" smtClean="0">
                <a:solidFill>
                  <a:srgbClr val="7030A0"/>
                </a:solidFill>
                <a:latin typeface="Comic Sans MS" pitchFamily="66" charset="0"/>
                <a:hlinkClick r:id="rId4" action="ppaction://hlinksldjump"/>
              </a:rPr>
              <a:t>КУБА</a:t>
            </a:r>
            <a:endParaRPr lang="ru-RU" sz="3600" b="1" u="sng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43240" y="428604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omic Sans MS" pitchFamily="66" charset="0"/>
              </a:rPr>
              <a:t>Гавана – столица Кубы</a:t>
            </a:r>
            <a:endParaRPr lang="ru-RU" sz="2400" b="1" dirty="0">
              <a:solidFill>
                <a:schemeClr val="accent5">
                  <a:lumMod val="20000"/>
                  <a:lumOff val="8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250825" y="1700213"/>
            <a:ext cx="864076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Какое натуральное число присутствует в названии известной картины Ивана Айвазовского?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43834" y="614364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hlinkClick r:id="rId2" action="ppaction://hlinksldjump"/>
              </a:rPr>
              <a:t>ответ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179388" y="5229225"/>
            <a:ext cx="86407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Картина И. Айвазовского «Девятый вал»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612" y="5786454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u="sng" dirty="0" smtClean="0">
                <a:solidFill>
                  <a:srgbClr val="7030A0"/>
                </a:solidFill>
                <a:latin typeface="Comic Sans MS" pitchFamily="66" charset="0"/>
                <a:hlinkClick r:id="rId2" action="ppaction://hlinksldjump"/>
              </a:rPr>
              <a:t>Девять</a:t>
            </a:r>
            <a:endParaRPr lang="ru-RU" sz="3600" b="1" u="sng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Девятый вал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214290"/>
            <a:ext cx="7143800" cy="500066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250825" y="1700213"/>
            <a:ext cx="864076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Какая геометрическая фигура изображена на самой известной картине Казимира Малевича?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43834" y="614364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hlinkClick r:id="rId2" action="ppaction://hlinksldjump"/>
              </a:rPr>
              <a:t>ответ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179388" y="5157788"/>
            <a:ext cx="86407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Картина К. Малевича «Черный квадрат»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2714612" y="5786454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u="sng" dirty="0" smtClean="0">
                <a:solidFill>
                  <a:srgbClr val="7030A0"/>
                </a:solidFill>
                <a:latin typeface="Comic Sans MS" pitchFamily="66" charset="0"/>
                <a:hlinkClick r:id="rId2" action="ppaction://hlinksldjump"/>
              </a:rPr>
              <a:t>Квадрат</a:t>
            </a:r>
            <a:endParaRPr lang="ru-RU" sz="3600" b="1" u="sng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Чёрный квадрат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357166"/>
            <a:ext cx="5572164" cy="471490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250825" y="2133600"/>
            <a:ext cx="86407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Назовите геометрический вид тополя</a:t>
            </a:r>
            <a:endParaRPr lang="ru-RU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43834" y="614364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hlinkClick r:id="rId2" action="ppaction://hlinksldjump"/>
              </a:rPr>
              <a:t>ответ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3" name="Picture 5" descr="ladt001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404813"/>
            <a:ext cx="2292350" cy="5832475"/>
          </a:xfrm>
          <a:prstGeom prst="rect">
            <a:avLst/>
          </a:prstGeom>
          <a:noFill/>
          <a:ln w="76200" cmpd="tri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8615" name="Picture 7" descr="01"/>
          <p:cNvPicPr>
            <a:picLocks noChangeAspect="1" noChangeArrowheads="1"/>
          </p:cNvPicPr>
          <p:nvPr/>
        </p:nvPicPr>
        <p:blipFill>
          <a:blip r:embed="rId3" cstate="print"/>
          <a:srcRect b="12347"/>
          <a:stretch>
            <a:fillRect/>
          </a:stretch>
        </p:blipFill>
        <p:spPr bwMode="auto">
          <a:xfrm>
            <a:off x="4427538" y="404813"/>
            <a:ext cx="3919537" cy="5257800"/>
          </a:xfrm>
          <a:prstGeom prst="rect">
            <a:avLst/>
          </a:prstGeom>
          <a:noFill/>
          <a:ln w="76200" cmpd="tri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86116" y="6068817"/>
            <a:ext cx="585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u="sng" dirty="0" smtClean="0">
                <a:solidFill>
                  <a:srgbClr val="7030A0"/>
                </a:solidFill>
                <a:latin typeface="Comic Sans MS" pitchFamily="66" charset="0"/>
                <a:hlinkClick r:id="rId4" action="ppaction://hlinksldjump"/>
              </a:rPr>
              <a:t>Пирамидальный тополь</a:t>
            </a:r>
            <a:endParaRPr lang="ru-RU" sz="3600" b="1" u="sng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2" name="Picture 4"/>
          <p:cNvPicPr>
            <a:picLocks noChangeAspect="1" noChangeArrowheads="1"/>
          </p:cNvPicPr>
          <p:nvPr/>
        </p:nvPicPr>
        <p:blipFill>
          <a:blip r:embed="rId2" cstate="print"/>
          <a:srcRect t="5710" r="15742" b="10538"/>
          <a:stretch>
            <a:fillRect/>
          </a:stretch>
        </p:blipFill>
        <p:spPr bwMode="auto">
          <a:xfrm>
            <a:off x="0" y="2565400"/>
            <a:ext cx="5184775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404813"/>
            <a:ext cx="3800475" cy="4392612"/>
          </a:xfrm>
          <a:prstGeom prst="rect">
            <a:avLst/>
          </a:prstGeom>
          <a:noFill/>
          <a:ln w="19050" cmpd="tri">
            <a:solidFill>
              <a:srgbClr val="A50021"/>
            </a:solidFill>
            <a:miter lim="800000"/>
            <a:headEnd type="none" w="sm" len="sm"/>
            <a:tailEnd type="none" w="sm" len="sm"/>
          </a:ln>
        </p:spPr>
      </p:pic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5072066" y="5429264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7030A0"/>
                </a:solidFill>
                <a:latin typeface="Comic Sans MS" pitchFamily="66" charset="0"/>
                <a:hlinkClick r:id="rId4" action="ppaction://hlinksldjump"/>
              </a:rPr>
              <a:t>ФАЛЕС</a:t>
            </a:r>
            <a:endParaRPr lang="ru-RU" sz="3600" b="1" u="sng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250825" y="2781300"/>
            <a:ext cx="86407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Многогранник из Египта – это…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43834" y="614364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hlinkClick r:id="rId2" action="ppaction://hlinksldjump"/>
              </a:rPr>
              <a:t>ответ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9" name="Picture 5" descr="Gisa_Sphinx_Pyramids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363" y="2997200"/>
            <a:ext cx="3960812" cy="2970213"/>
          </a:xfrm>
          <a:prstGeom prst="rect">
            <a:avLst/>
          </a:prstGeom>
          <a:noFill/>
          <a:ln w="19050" cmpd="tri">
            <a:solidFill>
              <a:schemeClr val="accent1"/>
            </a:solidFill>
            <a:prstDash val="solid"/>
            <a:miter lim="800000"/>
            <a:headEnd/>
            <a:tailEnd/>
          </a:ln>
        </p:spPr>
      </p:pic>
      <p:pic>
        <p:nvPicPr>
          <p:cNvPr id="47112" name="Picture 8" descr="Пирамида Хеопс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4359275" cy="3495675"/>
          </a:xfrm>
          <a:prstGeom prst="rect">
            <a:avLst/>
          </a:prstGeom>
          <a:noFill/>
          <a:ln w="19050" cmpd="tri">
            <a:solidFill>
              <a:schemeClr val="accent1"/>
            </a:solidFill>
            <a:prstDash val="solid"/>
            <a:miter lim="800000"/>
            <a:headEnd/>
            <a:tailEnd/>
          </a:ln>
        </p:spPr>
      </p:pic>
      <p:pic>
        <p:nvPicPr>
          <p:cNvPr id="47113" name="Picture 9" descr="add_egypt_0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35600" y="260350"/>
            <a:ext cx="3333750" cy="2349500"/>
          </a:xfrm>
          <a:prstGeom prst="rect">
            <a:avLst/>
          </a:prstGeom>
          <a:noFill/>
          <a:ln w="19050" cmpd="tri">
            <a:solidFill>
              <a:schemeClr val="accent1"/>
            </a:solidFill>
            <a:prstDash val="solid"/>
            <a:miter lim="800000"/>
            <a:headEnd/>
            <a:tailEnd/>
          </a:ln>
        </p:spPr>
      </p:pic>
      <p:pic>
        <p:nvPicPr>
          <p:cNvPr id="47114" name="Picture 10" descr="pyr2fot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088" y="3933825"/>
            <a:ext cx="3155950" cy="2078038"/>
          </a:xfrm>
          <a:prstGeom prst="rect">
            <a:avLst/>
          </a:prstGeom>
          <a:noFill/>
          <a:ln w="19050" cmpd="tri">
            <a:solidFill>
              <a:schemeClr val="accent1"/>
            </a:solidFill>
            <a:prstDash val="solid"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714612" y="6068817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u="sng" dirty="0" smtClean="0">
                <a:solidFill>
                  <a:srgbClr val="7030A0"/>
                </a:solidFill>
                <a:latin typeface="Comic Sans MS" pitchFamily="66" charset="0"/>
                <a:hlinkClick r:id="rId7" action="ppaction://hlinksldjump"/>
              </a:rPr>
              <a:t>ПИРАМИДА</a:t>
            </a:r>
            <a:endParaRPr lang="ru-RU" sz="3600" b="1" u="sng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571472" y="2071678"/>
            <a:ext cx="821537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Название какого города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Крыму состоит из мужского, женского имён и натурального числа?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43834" y="614364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hlinkClick r:id="rId2" action="ppaction://hlinksldjump"/>
              </a:rPr>
              <a:t>ответ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5984" y="6068817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u="sng" dirty="0" smtClean="0">
                <a:solidFill>
                  <a:srgbClr val="7030A0"/>
                </a:solidFill>
                <a:latin typeface="Comic Sans MS" pitchFamily="66" charset="0"/>
                <a:hlinkClick r:id="rId2" action="ppaction://hlinksldjump"/>
              </a:rPr>
              <a:t>СЕВАСТОПОЛЬ</a:t>
            </a:r>
            <a:endParaRPr lang="ru-RU" sz="3600" b="1" u="sng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Ships of Ukrainian Navy in Sevastopol, 2007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4704406"/>
            <a:ext cx="2714644" cy="128588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grpSp>
        <p:nvGrpSpPr>
          <p:cNvPr id="9" name="Группа 8"/>
          <p:cNvGrpSpPr/>
          <p:nvPr/>
        </p:nvGrpSpPr>
        <p:grpSpPr>
          <a:xfrm>
            <a:off x="214282" y="142852"/>
            <a:ext cx="6587976" cy="4354067"/>
            <a:chOff x="214282" y="142852"/>
            <a:chExt cx="6587976" cy="4354067"/>
          </a:xfrm>
        </p:grpSpPr>
        <p:pic>
          <p:nvPicPr>
            <p:cNvPr id="114690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4282" y="142852"/>
              <a:ext cx="6587976" cy="4354067"/>
            </a:xfrm>
            <a:prstGeom prst="rect">
              <a:avLst/>
            </a:prstGeom>
            <a:noFill/>
            <a:ln w="28575" cmpd="thickThin">
              <a:solidFill>
                <a:schemeClr val="accent1"/>
              </a:solidFill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1571604" y="3786190"/>
              <a:ext cx="1000132" cy="261610"/>
            </a:xfrm>
            <a:prstGeom prst="rect">
              <a:avLst/>
            </a:prstGeom>
            <a:solidFill>
              <a:srgbClr val="DCE6F2">
                <a:alpha val="83137"/>
              </a:srgb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1100" b="1" dirty="0" smtClean="0"/>
                <a:t>Севастополь </a:t>
              </a:r>
              <a:endParaRPr lang="ru-RU" sz="1100" b="1" dirty="0"/>
            </a:p>
          </p:txBody>
        </p:sp>
        <p:sp>
          <p:nvSpPr>
            <p:cNvPr id="8" name="Овал 7"/>
            <p:cNvSpPr/>
            <p:nvPr/>
          </p:nvSpPr>
          <p:spPr>
            <a:xfrm>
              <a:off x="2477438" y="3917636"/>
              <a:ext cx="142876" cy="142876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" name="Рисунок 9" descr="Balaclava bay.jpg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29454" y="428604"/>
            <a:ext cx="2071702" cy="157163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1" name="Рисунок 10" descr="http://upload.wikimedia.org/wikipedia/ru/thumb/5/55/%D0%A0%D1%83%D0%B8%D0%BD%D1%8B_%D0%A5%D0%B5%D1%80%D1%81%D0%BE%D0%BD%D0%B5%D1%81%D0%B0.JPG/300px-%D0%A0%D1%83%D0%B8%D0%BD%D1%8B_%D0%A5%D0%B5%D1%80%D1%81%D0%BE%D0%BD%D0%B5%D1%81%D0%B0.JPG">
            <a:hlinkClick r:id="rId8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25220" y="2500321"/>
            <a:ext cx="2110798" cy="171449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3" name="Рисунок 12" descr="&gt;&gt;&gt;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15074" y="4643446"/>
            <a:ext cx="2855775" cy="200026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4" name="Рисунок 13" descr="Sevastopol monument.jpg">
            <a:hlinkClick r:id="rId11"/>
          </p:cNvPr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8596" y="4572008"/>
            <a:ext cx="1714512" cy="221457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1044574" y="2276475"/>
            <a:ext cx="7099326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Какое число входит в название коренного населения Мордовии? </a:t>
            </a:r>
            <a:endParaRPr lang="ru-RU" sz="3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43834" y="614364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hlinkClick r:id="rId2" action="ppaction://hlinksldjump"/>
              </a:rPr>
              <a:t>ответ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688" y="404813"/>
            <a:ext cx="2427287" cy="3384550"/>
          </a:xfrm>
          <a:prstGeom prst="rect">
            <a:avLst/>
          </a:prstGeom>
          <a:noFill/>
          <a:ln w="28575" cmpd="tri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79880" name="Picture 8" descr="mordv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625600"/>
            <a:ext cx="5926138" cy="4452938"/>
          </a:xfrm>
          <a:prstGeom prst="rect">
            <a:avLst/>
          </a:prstGeom>
          <a:noFill/>
          <a:ln w="28575" cmpd="tri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9883" name="Text Box 11"/>
          <p:cNvSpPr txBox="1">
            <a:spLocks noChangeArrowheads="1"/>
          </p:cNvSpPr>
          <p:nvPr/>
        </p:nvSpPr>
        <p:spPr bwMode="auto">
          <a:xfrm>
            <a:off x="1619250" y="765175"/>
            <a:ext cx="35274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МОР</a:t>
            </a:r>
            <a:r>
              <a:rPr lang="ru-RU" sz="3200" b="1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ДВА</a:t>
            </a:r>
            <a:endParaRPr lang="ru-RU" sz="2000"/>
          </a:p>
        </p:txBody>
      </p:sp>
      <p:sp>
        <p:nvSpPr>
          <p:cNvPr id="6" name="TextBox 5"/>
          <p:cNvSpPr txBox="1"/>
          <p:nvPr/>
        </p:nvSpPr>
        <p:spPr>
          <a:xfrm>
            <a:off x="6429388" y="5643578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u="sng" dirty="0" smtClean="0">
                <a:solidFill>
                  <a:srgbClr val="7030A0"/>
                </a:solidFill>
                <a:latin typeface="Comic Sans MS" pitchFamily="66" charset="0"/>
                <a:hlinkClick r:id="rId4" action="ppaction://hlinksldjump"/>
              </a:rPr>
              <a:t>ДВА</a:t>
            </a:r>
            <a:endParaRPr lang="ru-RU" sz="3600" b="1" u="sng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250825" y="2420938"/>
            <a:ext cx="86407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Спящий или бодрствующий географический конус – это…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43834" y="614364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hlinkClick r:id="rId2" action="ppaction://hlinksldjump"/>
              </a:rPr>
              <a:t>ответ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128</Words>
  <Application>Microsoft Office PowerPoint</Application>
  <PresentationFormat>Экран (4:3)</PresentationFormat>
  <Paragraphs>33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123</cp:lastModifiedBy>
  <cp:revision>116</cp:revision>
  <dcterms:modified xsi:type="dcterms:W3CDTF">2012-06-01T17:06:05Z</dcterms:modified>
</cp:coreProperties>
</file>