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9" r:id="rId3"/>
    <p:sldId id="304" r:id="rId4"/>
    <p:sldId id="300" r:id="rId5"/>
    <p:sldId id="305" r:id="rId6"/>
    <p:sldId id="301" r:id="rId7"/>
    <p:sldId id="306" r:id="rId8"/>
    <p:sldId id="308" r:id="rId9"/>
    <p:sldId id="31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E6F2"/>
    <a:srgbClr val="9900CC"/>
    <a:srgbClr val="8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inimized">
    <p:restoredLeft sz="9814" autoAdjust="0"/>
    <p:restoredTop sz="94709" autoAdjust="0"/>
  </p:normalViewPr>
  <p:slideViewPr>
    <p:cSldViewPr>
      <p:cViewPr varScale="1">
        <p:scale>
          <a:sx n="70" d="100"/>
          <a:sy n="70" d="100"/>
        </p:scale>
        <p:origin x="-85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zoom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slide" Target="slide7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schoolhouse.narod.ru/img/electag.jpg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slide" Target="slide9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hotwalls.ru/view/kolyuchaya_provoloka-1024x768.html" TargetMode="Externa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1" name="WordArt 13"/>
          <p:cNvSpPr>
            <a:spLocks noChangeArrowheads="1" noChangeShapeType="1" noTextEdit="1"/>
          </p:cNvSpPr>
          <p:nvPr/>
        </p:nvSpPr>
        <p:spPr bwMode="auto">
          <a:xfrm>
            <a:off x="611188" y="1268413"/>
            <a:ext cx="8086725" cy="4537075"/>
          </a:xfrm>
          <a:prstGeom prst="rect">
            <a:avLst/>
          </a:prstGeom>
        </p:spPr>
        <p:txBody>
          <a:bodyPr wrap="none" fromWordArt="1">
            <a:prstTxWarp prst="textInflateBottom">
              <a:avLst>
                <a:gd name="adj" fmla="val 68083"/>
              </a:avLst>
            </a:prstTxWarp>
          </a:bodyPr>
          <a:lstStyle/>
          <a:p>
            <a:pPr algn="ctr"/>
            <a:r>
              <a:rPr lang="ru-RU" sz="6600" b="1" kern="10" dirty="0">
                <a:ln w="254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МАТЕМАТИЧЕСКАЯ </a:t>
            </a:r>
          </a:p>
          <a:p>
            <a:pPr algn="ctr"/>
            <a:r>
              <a:rPr lang="ru-RU" sz="6600" b="1" kern="10" dirty="0">
                <a:ln w="254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МОЗАИКА</a:t>
            </a:r>
          </a:p>
        </p:txBody>
      </p:sp>
      <p:pic>
        <p:nvPicPr>
          <p:cNvPr id="2066" name="Picture 18" descr="007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538" y="115888"/>
            <a:ext cx="1871662" cy="1733550"/>
          </a:xfrm>
          <a:prstGeom prst="rect">
            <a:avLst/>
          </a:prstGeom>
          <a:noFill/>
        </p:spPr>
      </p:pic>
      <p:pic>
        <p:nvPicPr>
          <p:cNvPr id="2067" name="Picture 19" descr="007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67513" y="0"/>
            <a:ext cx="2376487" cy="2200275"/>
          </a:xfrm>
          <a:prstGeom prst="rect">
            <a:avLst/>
          </a:prstGeom>
          <a:noFill/>
        </p:spPr>
      </p:pic>
      <p:pic>
        <p:nvPicPr>
          <p:cNvPr id="2068" name="Picture 20" descr="007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888" y="1196975"/>
            <a:ext cx="936625" cy="868363"/>
          </a:xfrm>
          <a:prstGeom prst="rect">
            <a:avLst/>
          </a:prstGeom>
          <a:noFill/>
        </p:spPr>
      </p:pic>
      <p:pic>
        <p:nvPicPr>
          <p:cNvPr id="2069" name="Picture 21" descr="007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0"/>
            <a:ext cx="1727200" cy="1598613"/>
          </a:xfrm>
          <a:prstGeom prst="rect">
            <a:avLst/>
          </a:prstGeom>
          <a:noFill/>
        </p:spPr>
      </p:pic>
      <p:pic>
        <p:nvPicPr>
          <p:cNvPr id="2070" name="Picture 22" descr="007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775" y="765175"/>
            <a:ext cx="792163" cy="733425"/>
          </a:xfrm>
          <a:prstGeom prst="rect">
            <a:avLst/>
          </a:prstGeom>
          <a:noFill/>
        </p:spPr>
      </p:pic>
      <p:pic>
        <p:nvPicPr>
          <p:cNvPr id="2071" name="Picture 23" descr="007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3857628"/>
            <a:ext cx="1547813" cy="1431925"/>
          </a:xfrm>
          <a:prstGeom prst="rect">
            <a:avLst/>
          </a:prstGeom>
          <a:noFill/>
        </p:spPr>
      </p:pic>
      <p:pic>
        <p:nvPicPr>
          <p:cNvPr id="2072" name="Picture 24" descr="007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5963" y="5949950"/>
            <a:ext cx="792162" cy="733425"/>
          </a:xfrm>
          <a:prstGeom prst="rect">
            <a:avLst/>
          </a:prstGeom>
          <a:noFill/>
        </p:spPr>
      </p:pic>
      <p:pic>
        <p:nvPicPr>
          <p:cNvPr id="2073" name="Picture 25" descr="007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5929330"/>
            <a:ext cx="792163" cy="733425"/>
          </a:xfrm>
          <a:prstGeom prst="rect">
            <a:avLst/>
          </a:prstGeom>
          <a:noFill/>
        </p:spPr>
      </p:pic>
      <p:pic>
        <p:nvPicPr>
          <p:cNvPr id="2074" name="Picture 26" descr="007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4750" y="3357563"/>
            <a:ext cx="792163" cy="733425"/>
          </a:xfrm>
          <a:prstGeom prst="rect">
            <a:avLst/>
          </a:prstGeom>
          <a:noFill/>
        </p:spPr>
      </p:pic>
      <p:pic>
        <p:nvPicPr>
          <p:cNvPr id="2075" name="Picture 27" descr="007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2950" y="5445125"/>
            <a:ext cx="792163" cy="733425"/>
          </a:xfrm>
          <a:prstGeom prst="rect">
            <a:avLst/>
          </a:prstGeom>
          <a:noFill/>
        </p:spPr>
      </p:pic>
      <p:pic>
        <p:nvPicPr>
          <p:cNvPr id="2076" name="Picture 28" descr="007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6116" y="5572140"/>
            <a:ext cx="936625" cy="866775"/>
          </a:xfrm>
          <a:prstGeom prst="rect">
            <a:avLst/>
          </a:prstGeom>
          <a:noFill/>
        </p:spPr>
      </p:pic>
      <p:sp>
        <p:nvSpPr>
          <p:cNvPr id="15" name="Управляющая кнопка: далее 14">
            <a:hlinkClick r:id="" action="ppaction://hlinkshowjump?jump=nextslide" highlightClick="1"/>
          </p:cNvPr>
          <p:cNvSpPr/>
          <p:nvPr/>
        </p:nvSpPr>
        <p:spPr>
          <a:xfrm>
            <a:off x="7929586" y="6072206"/>
            <a:ext cx="928694" cy="642918"/>
          </a:xfrm>
          <a:prstGeom prst="actionButtonForwardNex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6" name="Text Box 4"/>
          <p:cNvSpPr txBox="1">
            <a:spLocks noChangeArrowheads="1"/>
          </p:cNvSpPr>
          <p:nvPr/>
        </p:nvSpPr>
        <p:spPr bwMode="auto">
          <a:xfrm>
            <a:off x="250825" y="2133600"/>
            <a:ext cx="864076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Вечнозеленый конус – это…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43834" y="6143644"/>
            <a:ext cx="13573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hlinkClick r:id="rId2" action="ppaction://hlinksldjump"/>
              </a:rPr>
              <a:t>ответ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9" name="Picture 7" descr="img0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10125" y="260350"/>
            <a:ext cx="3795713" cy="5545138"/>
          </a:xfrm>
          <a:prstGeom prst="rect">
            <a:avLst/>
          </a:prstGeom>
          <a:noFill/>
          <a:ln w="76200" cmpd="tri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786314" y="6000768"/>
            <a:ext cx="37862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600" b="1" u="sng" dirty="0" smtClean="0">
                <a:solidFill>
                  <a:srgbClr val="7030A0"/>
                </a:solidFill>
                <a:latin typeface="Comic Sans MS" pitchFamily="66" charset="0"/>
                <a:hlinkClick r:id="rId3" action="ppaction://hlinksldjump"/>
              </a:rPr>
              <a:t>Кипарис</a:t>
            </a:r>
            <a:endParaRPr lang="ru-RU" sz="3600" b="1" u="sng" dirty="0">
              <a:solidFill>
                <a:srgbClr val="7030A0"/>
              </a:solidFill>
              <a:latin typeface="Comic Sans MS" pitchFamily="66" charset="0"/>
            </a:endParaRPr>
          </a:p>
        </p:txBody>
      </p:sp>
      <p:pic>
        <p:nvPicPr>
          <p:cNvPr id="6" name="Picture 5" descr="p907015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5700" y="428604"/>
            <a:ext cx="4071966" cy="6160218"/>
          </a:xfrm>
          <a:prstGeom prst="rect">
            <a:avLst/>
          </a:prstGeom>
          <a:noFill/>
          <a:ln w="76200" cmpd="tri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41" name="Text Box 5"/>
          <p:cNvSpPr txBox="1">
            <a:spLocks noChangeArrowheads="1"/>
          </p:cNvSpPr>
          <p:nvPr/>
        </p:nvSpPr>
        <p:spPr bwMode="auto">
          <a:xfrm>
            <a:off x="323850" y="214290"/>
            <a:ext cx="8640763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Какое математическое понятие объединяет эти живые организмы? 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65542" name="Picture 6" descr="634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4663" y="2205038"/>
            <a:ext cx="4464050" cy="3467100"/>
          </a:xfrm>
          <a:prstGeom prst="rect">
            <a:avLst/>
          </a:prstGeom>
          <a:solidFill>
            <a:schemeClr val="accent2"/>
          </a:solidFill>
          <a:ln w="19050" cmpd="thickThin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65543" name="Picture 7" descr="3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750" y="1628775"/>
            <a:ext cx="3371850" cy="4652963"/>
          </a:xfrm>
          <a:prstGeom prst="rect">
            <a:avLst/>
          </a:prstGeom>
          <a:solidFill>
            <a:schemeClr val="accent2"/>
          </a:solidFill>
          <a:ln w="19050" cmpd="thickThin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7643834" y="6143644"/>
            <a:ext cx="13573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hlinkClick r:id="rId4" action="ppaction://hlinksldjump"/>
              </a:rPr>
              <a:t>ответ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65" name="Picture 9" descr="3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68356"/>
            <a:ext cx="3371850" cy="4652963"/>
          </a:xfrm>
          <a:prstGeom prst="rect">
            <a:avLst/>
          </a:prstGeom>
          <a:noFill/>
          <a:ln w="57150" cmpd="thickThin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70666" name="Picture 10" descr="634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6100" y="404813"/>
            <a:ext cx="4464050" cy="3467100"/>
          </a:xfrm>
          <a:prstGeom prst="rect">
            <a:avLst/>
          </a:prstGeom>
          <a:noFill/>
          <a:ln w="57150" cmpd="thickThin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70668" name="Text Box 12"/>
          <p:cNvSpPr txBox="1">
            <a:spLocks noChangeArrowheads="1"/>
          </p:cNvSpPr>
          <p:nvPr/>
        </p:nvSpPr>
        <p:spPr bwMode="auto">
          <a:xfrm>
            <a:off x="5076825" y="4076700"/>
            <a:ext cx="31686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ОСЬминог</a:t>
            </a:r>
            <a:endParaRPr lang="ru-RU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0669" name="Text Box 13"/>
          <p:cNvSpPr txBox="1">
            <a:spLocks noChangeArrowheads="1"/>
          </p:cNvSpPr>
          <p:nvPr/>
        </p:nvSpPr>
        <p:spPr bwMode="auto">
          <a:xfrm>
            <a:off x="755650" y="5564206"/>
            <a:ext cx="31686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3200" b="1" dirty="0" err="1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лОСЬ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14876" y="5715016"/>
            <a:ext cx="37862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600" b="1" u="sng" dirty="0" smtClean="0">
                <a:solidFill>
                  <a:srgbClr val="7030A0"/>
                </a:solidFill>
                <a:latin typeface="Comic Sans MS" pitchFamily="66" charset="0"/>
                <a:hlinkClick r:id="rId4" action="ppaction://hlinksldjump"/>
              </a:rPr>
              <a:t>Ось</a:t>
            </a:r>
            <a:r>
              <a:rPr lang="ru-RU" sz="3600" b="1" u="sng" dirty="0" smtClean="0">
                <a:solidFill>
                  <a:srgbClr val="7030A0"/>
                </a:solidFill>
                <a:latin typeface="Comic Sans MS" pitchFamily="66" charset="0"/>
              </a:rPr>
              <a:t> </a:t>
            </a:r>
            <a:endParaRPr lang="ru-RU" sz="3600" b="1" u="sng" dirty="0">
              <a:solidFill>
                <a:srgbClr val="7030A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172" name="Picture 4" descr="бабоч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1530354"/>
            <a:ext cx="3384550" cy="2398712"/>
          </a:xfrm>
          <a:prstGeom prst="rect">
            <a:avLst/>
          </a:prstGeom>
          <a:noFill/>
          <a:ln w="19050" cmpd="tri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135173" name="Picture 5"/>
          <p:cNvPicPr>
            <a:picLocks noChangeAspect="1" noChangeArrowheads="1"/>
          </p:cNvPicPr>
          <p:nvPr/>
        </p:nvPicPr>
        <p:blipFill>
          <a:blip r:embed="rId3" cstate="print"/>
          <a:srcRect l="16228" t="18684" r="13606" b="18317"/>
          <a:stretch>
            <a:fillRect/>
          </a:stretch>
        </p:blipFill>
        <p:spPr bwMode="auto">
          <a:xfrm>
            <a:off x="4140200" y="1341438"/>
            <a:ext cx="4606925" cy="3101975"/>
          </a:xfrm>
          <a:prstGeom prst="rect">
            <a:avLst/>
          </a:prstGeom>
          <a:noFill/>
          <a:ln w="19050" cmpd="tri">
            <a:solidFill>
              <a:schemeClr val="accent1"/>
            </a:solidFill>
            <a:miter lim="800000"/>
            <a:headEnd/>
            <a:tailEnd/>
          </a:ln>
          <a:effectLst/>
        </p:spPr>
      </p:pic>
      <p:pic>
        <p:nvPicPr>
          <p:cNvPr id="135174" name="Picture 6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8313" y="4292600"/>
            <a:ext cx="3024187" cy="1993900"/>
          </a:xfrm>
          <a:prstGeom prst="rect">
            <a:avLst/>
          </a:prstGeom>
          <a:noFill/>
          <a:ln w="19050" cmpd="tri">
            <a:solidFill>
              <a:schemeClr val="accent1"/>
            </a:solidFill>
            <a:miter lim="800000"/>
            <a:headEnd/>
            <a:tailEnd/>
          </a:ln>
          <a:effectLst/>
        </p:spPr>
      </p:pic>
      <p:pic>
        <p:nvPicPr>
          <p:cNvPr id="135175" name="Picture 7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995738" y="4797425"/>
            <a:ext cx="2447925" cy="1689100"/>
          </a:xfrm>
          <a:prstGeom prst="rect">
            <a:avLst/>
          </a:prstGeom>
          <a:noFill/>
          <a:ln w="19050" cmpd="tri">
            <a:solidFill>
              <a:schemeClr val="accent1"/>
            </a:solidFill>
            <a:miter lim="800000"/>
            <a:headEnd/>
            <a:tailEnd/>
          </a:ln>
          <a:effectLst/>
        </p:spPr>
      </p:pic>
      <p:pic>
        <p:nvPicPr>
          <p:cNvPr id="135176" name="Picture 8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804025" y="4724400"/>
            <a:ext cx="2016125" cy="1362075"/>
          </a:xfrm>
          <a:prstGeom prst="rect">
            <a:avLst/>
          </a:prstGeom>
          <a:noFill/>
          <a:ln w="19050" cmpd="tri">
            <a:solidFill>
              <a:schemeClr val="accent1"/>
            </a:solidFill>
            <a:miter lim="800000"/>
            <a:headEnd/>
            <a:tailEnd/>
          </a:ln>
          <a:effectLst/>
        </p:spPr>
      </p:pic>
      <p:sp>
        <p:nvSpPr>
          <p:cNvPr id="135177" name="Text Box 9"/>
          <p:cNvSpPr txBox="1">
            <a:spLocks noChangeArrowheads="1"/>
          </p:cNvSpPr>
          <p:nvPr/>
        </p:nvSpPr>
        <p:spPr bwMode="auto">
          <a:xfrm>
            <a:off x="285720" y="47625"/>
            <a:ext cx="8640762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Какое геометрическое преобразование фигур демонстрируют эти красавицы? 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643834" y="6143644"/>
            <a:ext cx="13573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hlinkClick r:id="rId7" action="ppaction://hlinksldjump"/>
              </a:rPr>
              <a:t>ответ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791" name="Picture 7"/>
          <p:cNvPicPr>
            <a:picLocks noChangeAspect="1" noChangeArrowheads="1"/>
          </p:cNvPicPr>
          <p:nvPr/>
        </p:nvPicPr>
        <p:blipFill>
          <a:blip r:embed="rId2" cstate="print"/>
          <a:srcRect l="16228" t="18684" r="13606" b="18317"/>
          <a:stretch>
            <a:fillRect/>
          </a:stretch>
        </p:blipFill>
        <p:spPr bwMode="auto">
          <a:xfrm>
            <a:off x="1042988" y="333375"/>
            <a:ext cx="7270750" cy="4895850"/>
          </a:xfrm>
          <a:prstGeom prst="rect">
            <a:avLst/>
          </a:prstGeom>
          <a:noFill/>
          <a:ln w="76200" cmpd="tri">
            <a:solidFill>
              <a:schemeClr val="accent1"/>
            </a:solidFill>
            <a:miter lim="800000"/>
            <a:headEnd/>
            <a:tailEnd/>
          </a:ln>
          <a:effectLst/>
        </p:spPr>
      </p:pic>
      <p:sp>
        <p:nvSpPr>
          <p:cNvPr id="118792" name="Freeform 8"/>
          <p:cNvSpPr>
            <a:spLocks/>
          </p:cNvSpPr>
          <p:nvPr/>
        </p:nvSpPr>
        <p:spPr bwMode="auto">
          <a:xfrm>
            <a:off x="4500563" y="657225"/>
            <a:ext cx="200025" cy="4427538"/>
          </a:xfrm>
          <a:custGeom>
            <a:avLst/>
            <a:gdLst/>
            <a:ahLst/>
            <a:cxnLst>
              <a:cxn ang="0">
                <a:pos x="126" y="0"/>
              </a:cxn>
              <a:cxn ang="0">
                <a:pos x="0" y="2789"/>
              </a:cxn>
            </a:cxnLst>
            <a:rect l="0" t="0" r="r" b="b"/>
            <a:pathLst>
              <a:path w="126" h="2789">
                <a:moveTo>
                  <a:pt x="126" y="0"/>
                </a:moveTo>
                <a:lnTo>
                  <a:pt x="0" y="2789"/>
                </a:lnTo>
              </a:path>
            </a:pathLst>
          </a:custGeom>
          <a:noFill/>
          <a:ln w="38100" cap="flat" cmpd="sng">
            <a:solidFill>
              <a:srgbClr val="99CCFF"/>
            </a:solidFill>
            <a:prstDash val="lgDashDotDot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8793" name="Freeform 9"/>
          <p:cNvSpPr>
            <a:spLocks/>
          </p:cNvSpPr>
          <p:nvPr/>
        </p:nvSpPr>
        <p:spPr bwMode="auto">
          <a:xfrm>
            <a:off x="2128838" y="1171575"/>
            <a:ext cx="5057775" cy="1428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186" y="90"/>
              </a:cxn>
            </a:cxnLst>
            <a:rect l="0" t="0" r="r" b="b"/>
            <a:pathLst>
              <a:path w="3186" h="90">
                <a:moveTo>
                  <a:pt x="0" y="0"/>
                </a:moveTo>
                <a:lnTo>
                  <a:pt x="3186" y="90"/>
                </a:lnTo>
              </a:path>
            </a:pathLst>
          </a:custGeom>
          <a:noFill/>
          <a:ln w="38100" cap="flat" cmpd="sng">
            <a:solidFill>
              <a:schemeClr val="accent1"/>
            </a:solidFill>
            <a:prstDash val="lgDashDot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8794" name="Freeform 10"/>
          <p:cNvSpPr>
            <a:spLocks/>
          </p:cNvSpPr>
          <p:nvPr/>
        </p:nvSpPr>
        <p:spPr bwMode="auto">
          <a:xfrm>
            <a:off x="3857625" y="4343400"/>
            <a:ext cx="1385888" cy="428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73" y="27"/>
              </a:cxn>
            </a:cxnLst>
            <a:rect l="0" t="0" r="r" b="b"/>
            <a:pathLst>
              <a:path w="873" h="27">
                <a:moveTo>
                  <a:pt x="0" y="0"/>
                </a:moveTo>
                <a:lnTo>
                  <a:pt x="873" y="27"/>
                </a:lnTo>
              </a:path>
            </a:pathLst>
          </a:custGeom>
          <a:noFill/>
          <a:ln w="38100" cap="flat" cmpd="sng">
            <a:solidFill>
              <a:schemeClr val="accent1"/>
            </a:solidFill>
            <a:prstDash val="lgDashDot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714612" y="5429264"/>
            <a:ext cx="37862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600" b="1" u="sng" dirty="0" smtClean="0">
                <a:solidFill>
                  <a:srgbClr val="7030A0"/>
                </a:solidFill>
                <a:latin typeface="Comic Sans MS" pitchFamily="66" charset="0"/>
                <a:hlinkClick r:id="rId3" action="ppaction://hlinksldjump"/>
              </a:rPr>
              <a:t>Осевая симметрия</a:t>
            </a:r>
            <a:endParaRPr lang="ru-RU" sz="3600" b="1" u="sng" dirty="0">
              <a:solidFill>
                <a:srgbClr val="7030A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6" name="Text Box 8"/>
          <p:cNvSpPr txBox="1">
            <a:spLocks noChangeArrowheads="1"/>
          </p:cNvSpPr>
          <p:nvPr/>
        </p:nvSpPr>
        <p:spPr bwMode="auto">
          <a:xfrm>
            <a:off x="4344623" y="2492375"/>
            <a:ext cx="503237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4400" b="1" dirty="0">
                <a:solidFill>
                  <a:srgbClr val="A50021"/>
                </a:solidFill>
              </a:rPr>
              <a:t>+</a:t>
            </a:r>
            <a:endParaRPr lang="ru-RU" dirty="0"/>
          </a:p>
        </p:txBody>
      </p:sp>
      <p:sp>
        <p:nvSpPr>
          <p:cNvPr id="130057" name="Line 9"/>
          <p:cNvSpPr>
            <a:spLocks noChangeShapeType="1"/>
          </p:cNvSpPr>
          <p:nvPr/>
        </p:nvSpPr>
        <p:spPr bwMode="auto">
          <a:xfrm>
            <a:off x="142875" y="5308600"/>
            <a:ext cx="8785225" cy="0"/>
          </a:xfrm>
          <a:prstGeom prst="line">
            <a:avLst/>
          </a:prstGeom>
          <a:noFill/>
          <a:ln w="57150">
            <a:solidFill>
              <a:srgbClr val="A5002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30058" name="Text Box 10"/>
          <p:cNvSpPr txBox="1">
            <a:spLocks noChangeArrowheads="1"/>
          </p:cNvSpPr>
          <p:nvPr/>
        </p:nvSpPr>
        <p:spPr bwMode="auto">
          <a:xfrm>
            <a:off x="4140200" y="5300663"/>
            <a:ext cx="1152525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6600" b="1">
                <a:solidFill>
                  <a:srgbClr val="A50021"/>
                </a:solidFill>
              </a:rPr>
              <a:t>2</a:t>
            </a:r>
            <a:endParaRPr lang="ru-RU"/>
          </a:p>
        </p:txBody>
      </p:sp>
      <p:pic>
        <p:nvPicPr>
          <p:cNvPr id="130059" name="Picture 1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288" y="1557338"/>
            <a:ext cx="3816350" cy="3167062"/>
          </a:xfrm>
          <a:prstGeom prst="rect">
            <a:avLst/>
          </a:prstGeom>
          <a:noFill/>
          <a:ln w="19050" cmpd="tri">
            <a:solidFill>
              <a:schemeClr val="accent1"/>
            </a:solidFill>
            <a:miter lim="800000"/>
            <a:headEnd/>
            <a:tailEnd/>
          </a:ln>
          <a:effectLst/>
        </p:spPr>
      </p:pic>
      <p:pic>
        <p:nvPicPr>
          <p:cNvPr id="130060" name="Рисунок 1" descr="Картинка 43 из 175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3800" y="908050"/>
            <a:ext cx="3671888" cy="4176713"/>
          </a:xfrm>
          <a:prstGeom prst="rect">
            <a:avLst/>
          </a:prstGeom>
          <a:noFill/>
          <a:ln w="19050" cmpd="tri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310051" y="71414"/>
            <a:ext cx="861966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Среднее арифметическое ежа и проволоки... 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643834" y="6143644"/>
            <a:ext cx="13573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hlinkClick r:id="rId5" action="ppaction://hlinksldjump"/>
              </a:rPr>
              <a:t>ответ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85984" y="4746508"/>
            <a:ext cx="478634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5400" b="1" u="sng" dirty="0" smtClean="0">
                <a:solidFill>
                  <a:srgbClr val="7030A0"/>
                </a:solidFill>
                <a:latin typeface="Comic Sans MS" pitchFamily="66" charset="0"/>
                <a:hlinkClick r:id="rId2" action="ppaction://hlinksldjump"/>
              </a:rPr>
              <a:t>КОЛЮЧАЯ ПРОВОЛОКА</a:t>
            </a:r>
            <a:endParaRPr lang="ru-RU" sz="5400" b="1" u="sng" dirty="0">
              <a:solidFill>
                <a:srgbClr val="7030A0"/>
              </a:solidFill>
              <a:latin typeface="Comic Sans MS" pitchFamily="66" charset="0"/>
            </a:endParaRPr>
          </a:p>
        </p:txBody>
      </p:sp>
      <p:pic>
        <p:nvPicPr>
          <p:cNvPr id="4" name="Рисунок 3" descr="Колючая проволока">
            <a:hlinkClick r:id="rId3" tgtFrame="_blank" tooltip="&quot;Колючая проволока&quot;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57290" y="357166"/>
            <a:ext cx="6500857" cy="4286280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410</TotalTime>
  <Words>43</Words>
  <Application>Microsoft Office PowerPoint</Application>
  <PresentationFormat>Экран (4:3)</PresentationFormat>
  <Paragraphs>18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123</cp:lastModifiedBy>
  <cp:revision>119</cp:revision>
  <dcterms:modified xsi:type="dcterms:W3CDTF">2012-06-01T17:08:53Z</dcterms:modified>
</cp:coreProperties>
</file>