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68" r:id="rId4"/>
    <p:sldId id="293" r:id="rId5"/>
    <p:sldId id="27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38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00174"/>
            <a:ext cx="86439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Исследовательский </a:t>
            </a:r>
          </a:p>
          <a:p>
            <a:pPr algn="ctr"/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метод познания – </a:t>
            </a:r>
          </a:p>
          <a:p>
            <a:pPr algn="ctr"/>
            <a:r>
              <a:rPr lang="ru-RU" sz="4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путь к расширению географического образования</a:t>
            </a:r>
            <a:endParaRPr lang="ru-RU" sz="4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6248" y="5357826"/>
            <a:ext cx="46614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Шамилова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Елена Александровна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учитель географии 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квалификационной категории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МВСОШ при ФГУ ИК-3  с.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Среднебелая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Program Files\Microsoft Office\Media\CntCD1\ClipArt3\j023395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0"/>
            <a:ext cx="2286000" cy="2052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57422" y="214290"/>
            <a:ext cx="4272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Районный конкурс «Учитель года – 2011»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АЛЕКСАНДР\Рабочий стол\DSCN54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4429132"/>
            <a:ext cx="2000264" cy="2161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2" descr="F:\байкал\Иртыш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357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0" name="Picture 3" descr="F:\байкал\Енисей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357562"/>
            <a:ext cx="4714876" cy="3500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3571868" y="2643182"/>
            <a:ext cx="11020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Иртыш</a:t>
            </a:r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7572396" y="6143644"/>
            <a:ext cx="11496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Енисей</a:t>
            </a:r>
          </a:p>
        </p:txBody>
      </p:sp>
      <p:pic>
        <p:nvPicPr>
          <p:cNvPr id="6" name="Picture 5" descr="F:\байкал\Ангара.jpg"/>
          <p:cNvPicPr>
            <a:picLocks noChangeAspect="1" noChangeArrowheads="1"/>
          </p:cNvPicPr>
          <p:nvPr/>
        </p:nvPicPr>
        <p:blipFill>
          <a:blip r:embed="rId4"/>
          <a:srcRect b="50000"/>
          <a:stretch>
            <a:fillRect/>
          </a:stretch>
        </p:blipFill>
        <p:spPr bwMode="auto">
          <a:xfrm>
            <a:off x="0" y="3357562"/>
            <a:ext cx="4429124" cy="3500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214282" y="6143644"/>
            <a:ext cx="11176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Ангара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МАСТЕР КЛАСС\Аму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986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6072206"/>
            <a:ext cx="1666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Река Амур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14422"/>
            <a:ext cx="85725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какие окна самолета, летящего на запад, заглядывало полуденное Солнце, в левые или правые?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1142984"/>
            <a:ext cx="598394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9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внимание!</a:t>
            </a:r>
            <a:endParaRPr lang="ru-RU" sz="9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828</TotalTime>
  <Words>60</Words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КИРИЛЛ</cp:lastModifiedBy>
  <cp:revision>78</cp:revision>
  <dcterms:created xsi:type="dcterms:W3CDTF">2011-02-14T06:04:00Z</dcterms:created>
  <dcterms:modified xsi:type="dcterms:W3CDTF">2012-05-31T23:50:12Z</dcterms:modified>
</cp:coreProperties>
</file>