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5" r:id="rId2"/>
    <p:sldId id="256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58182-AC00-499A-8272-94418FBDA03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FDB64-D0A2-45B7-A310-5C13054F3B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FDB64-D0A2-45B7-A310-5C13054F3B2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288BE4-1CC9-42D8-ADAA-DC74A1C4001A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4E2A5-F9C4-4F91-BC12-1F8D4CD0A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4119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/>
          </a:bodyPr>
          <a:lstStyle/>
          <a:p>
            <a:pPr algn="ctr"/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КОНКУРС 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КАПИТАНОВ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56793"/>
            <a:ext cx="8458200" cy="451899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Сумма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 </a:t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противоположных чисел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804248" y="558924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ругом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64" y="271396"/>
            <a:ext cx="6548007" cy="61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i="1" dirty="0" smtClean="0"/>
          </a:p>
          <a:p>
            <a:pPr algn="ctr">
              <a:buNone/>
            </a:pP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180 </a:t>
            </a:r>
            <a:r>
              <a:rPr lang="ru-RU" sz="6000" b="1" i="1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0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3" action="ppaction://hlinksldjump" highlightClick="1"/>
          </p:cNvPr>
          <p:cNvSpPr/>
          <p:nvPr/>
        </p:nvSpPr>
        <p:spPr>
          <a:xfrm>
            <a:off x="7020272" y="537321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 </a:t>
            </a: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рубля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732240" y="537321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ниг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28604"/>
            <a:ext cx="3981450" cy="347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6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Arial Black" pitchFamily="34" charset="0"/>
              </a:rPr>
              <a:t>81</a:t>
            </a:r>
            <a:r>
              <a:rPr lang="ru-RU" sz="6000" b="1" dirty="0" smtClean="0">
                <a:solidFill>
                  <a:srgbClr val="002060"/>
                </a:solidFill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Arial Black" pitchFamily="34" charset="0"/>
              </a:rPr>
              <a:t>руб</a:t>
            </a:r>
            <a:endParaRPr lang="ru-RU" sz="6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012160" y="530120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ниги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4338"/>
            <a:ext cx="4790477" cy="4571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иллион ро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70" y="428604"/>
            <a:ext cx="8392280" cy="61436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4525963"/>
          </a:xfrm>
        </p:spPr>
        <p:txBody>
          <a:bodyPr>
            <a:normAutofit/>
          </a:bodyPr>
          <a:lstStyle/>
          <a:p>
            <a:pPr algn="ctr"/>
            <a:endParaRPr lang="ru-RU" sz="5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Миллион алых роз</a:t>
            </a:r>
            <a:endParaRPr lang="ru-RU" sz="5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3" action="ppaction://hlinksldjump" highlightClick="1"/>
          </p:cNvPr>
          <p:cNvSpPr/>
          <p:nvPr/>
        </p:nvSpPr>
        <p:spPr>
          <a:xfrm>
            <a:off x="7236296" y="544522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натуральные числа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294" y="0"/>
            <a:ext cx="529341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428736"/>
            <a:ext cx="6215106" cy="4525963"/>
          </a:xfrm>
        </p:spPr>
        <p:txBody>
          <a:bodyPr>
            <a:normAutofit/>
          </a:bodyPr>
          <a:lstStyle/>
          <a:p>
            <a:pPr lvl="7" algn="r"/>
            <a:endParaRPr lang="ru-RU" sz="3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натуральные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3" action="ppaction://hlinksldjump" highlightClick="1"/>
          </p:cNvPr>
          <p:cNvSpPr/>
          <p:nvPr/>
        </p:nvSpPr>
        <p:spPr>
          <a:xfrm>
            <a:off x="6948264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авильный многоугольн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571500"/>
            <a:ext cx="5715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54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все стороны и углы равны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3" action="ppaction://hlinksldjump" highlightClick="1"/>
          </p:cNvPr>
          <p:cNvSpPr/>
          <p:nvPr/>
        </p:nvSpPr>
        <p:spPr>
          <a:xfrm>
            <a:off x="6588224" y="544522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неполные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164288" y="494116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вадратные уравне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571480"/>
            <a:ext cx="1790700" cy="172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ноль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-357214"/>
            <a:ext cx="4486275" cy="63531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нуль</a:t>
            </a:r>
            <a:endParaRPr lang="ru-RU" sz="6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Управляющая кнопка: в начало 4">
            <a:hlinkClick r:id="rId3" action="ppaction://hlinksldjump" highlightClick="1"/>
          </p:cNvPr>
          <p:cNvSpPr/>
          <p:nvPr/>
        </p:nvSpPr>
        <p:spPr>
          <a:xfrm>
            <a:off x="6660232" y="472514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836711"/>
          <a:ext cx="8496944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2592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083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5-конечная звезда 6">
            <a:hlinkClick r:id="rId3" action="ppaction://hlinksldjump"/>
          </p:cNvPr>
          <p:cNvSpPr/>
          <p:nvPr/>
        </p:nvSpPr>
        <p:spPr>
          <a:xfrm>
            <a:off x="2843808" y="1556792"/>
            <a:ext cx="1224136" cy="1368152"/>
          </a:xfrm>
          <a:prstGeom prst="star5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>
            <a:hlinkClick r:id="rId4" action="ppaction://hlinksldjump"/>
          </p:cNvPr>
          <p:cNvSpPr/>
          <p:nvPr/>
        </p:nvSpPr>
        <p:spPr>
          <a:xfrm>
            <a:off x="5148064" y="1556792"/>
            <a:ext cx="1296144" cy="1368152"/>
          </a:xfrm>
          <a:prstGeom prst="star5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>
            <a:hlinkClick r:id="rId5" action="ppaction://hlinksldjump"/>
          </p:cNvPr>
          <p:cNvSpPr/>
          <p:nvPr/>
        </p:nvSpPr>
        <p:spPr>
          <a:xfrm>
            <a:off x="683568" y="1556792"/>
            <a:ext cx="1296144" cy="1368152"/>
          </a:xfrm>
          <a:prstGeom prst="star5">
            <a:avLst/>
          </a:prstGeom>
          <a:solidFill>
            <a:srgbClr val="00206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5-конечная звезда 9">
            <a:hlinkClick r:id="rId6" action="ppaction://hlinksldjump"/>
          </p:cNvPr>
          <p:cNvSpPr/>
          <p:nvPr/>
        </p:nvSpPr>
        <p:spPr>
          <a:xfrm>
            <a:off x="7164288" y="1484784"/>
            <a:ext cx="1296144" cy="1296144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>
            <a:hlinkClick r:id="rId7" action="ppaction://hlinksldjump"/>
          </p:cNvPr>
          <p:cNvSpPr/>
          <p:nvPr/>
        </p:nvSpPr>
        <p:spPr>
          <a:xfrm>
            <a:off x="539552" y="3789040"/>
            <a:ext cx="1490464" cy="1202432"/>
          </a:xfrm>
          <a:prstGeom prst="smileyFac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>
            <a:hlinkClick r:id="rId8" action="ppaction://hlinksldjump"/>
          </p:cNvPr>
          <p:cNvSpPr/>
          <p:nvPr/>
        </p:nvSpPr>
        <p:spPr>
          <a:xfrm>
            <a:off x="2771800" y="3861048"/>
            <a:ext cx="1418456" cy="1152128"/>
          </a:xfrm>
          <a:prstGeom prst="smileyFace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>
            <a:hlinkClick r:id="rId9" action="ppaction://hlinksldjump"/>
          </p:cNvPr>
          <p:cNvSpPr/>
          <p:nvPr/>
        </p:nvSpPr>
        <p:spPr>
          <a:xfrm>
            <a:off x="4932040" y="3933056"/>
            <a:ext cx="1368152" cy="1130424"/>
          </a:xfrm>
          <a:prstGeom prst="smileyFace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>
            <a:hlinkClick r:id="rId10" action="ppaction://hlinksldjump"/>
          </p:cNvPr>
          <p:cNvSpPr/>
          <p:nvPr/>
        </p:nvSpPr>
        <p:spPr>
          <a:xfrm>
            <a:off x="7092280" y="3933056"/>
            <a:ext cx="1440160" cy="1152128"/>
          </a:xfrm>
          <a:prstGeom prst="smileyFace">
            <a:avLst/>
          </a:prstGeom>
          <a:solidFill>
            <a:srgbClr val="00B05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00809"/>
            <a:ext cx="8458200" cy="43749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какой угол поворачивается солдат по команде «Кругом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948264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00809"/>
            <a:ext cx="8458200" cy="4374978"/>
          </a:xfrm>
        </p:spPr>
        <p:txBody>
          <a:bodyPr>
            <a:normAutofit/>
          </a:bodyPr>
          <a:lstStyle/>
          <a:p>
            <a:pPr algn="ctr"/>
            <a:r>
              <a:rPr lang="ru-RU" sz="5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книгу заплатили 2 рубля и еще половину стоимости книги. Сколько стоит книга?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092280" y="530120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16833"/>
            <a:ext cx="8458200" cy="415895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книги 100 рублей. Цену на книгу дважды снижали на 10%. Сколько стала стоить книга? </a:t>
            </a:r>
            <a:b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092280" y="5517232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56793"/>
            <a:ext cx="8458200" cy="45189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которой многократно повторяется числительное, соответствующее  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греческой приставке МЕГА.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372200" y="537321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56793"/>
            <a:ext cx="8458200" cy="45189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числа появились в связи с необходимостью подсчета предметов.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236296" y="580526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84785"/>
            <a:ext cx="8458200" cy="4591002"/>
          </a:xfrm>
        </p:spPr>
        <p:txBody>
          <a:bodyPr>
            <a:normAutofit/>
          </a:bodyPr>
          <a:lstStyle/>
          <a:p>
            <a:pPr algn="ctr"/>
            <a:r>
              <a:rPr lang="ru-RU" sz="5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многоугольник называют правильным? </a:t>
            </a:r>
            <a:br>
              <a:rPr lang="ru-RU" sz="5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020272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432048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называют квадратное уравнение, если в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 коэффициенты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нулю.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452320" y="530120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320</TotalTime>
  <Words>70</Words>
  <Application>Microsoft Office PowerPoint</Application>
  <PresentationFormat>Экран (4:3)</PresentationFormat>
  <Paragraphs>31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  <vt:variant>
        <vt:lpstr>Произвольные показы</vt:lpstr>
      </vt:variant>
      <vt:variant>
        <vt:i4>1</vt:i4>
      </vt:variant>
    </vt:vector>
  </HeadingPairs>
  <TitlesOfParts>
    <vt:vector size="20" baseType="lpstr">
      <vt:lpstr>Трек</vt:lpstr>
      <vt:lpstr>Слайд 1</vt:lpstr>
      <vt:lpstr>Слайд 2</vt:lpstr>
      <vt:lpstr>На какой угол поворачивается солдат по команде «Кругом»</vt:lpstr>
      <vt:lpstr>За книгу заплатили 2 рубля и еще половину стоимости книги. Сколько стоит книга? </vt:lpstr>
      <vt:lpstr>Цена книги 100 рублей. Цену на книгу дважды снижали на 10%. Сколько стала стоить книга?  </vt:lpstr>
      <vt:lpstr> Песня, в которой многократно повторяется числительное, соответствующее           греческой приставке МЕГА. </vt:lpstr>
      <vt:lpstr> Эти числа появились в связи с необходимостью подсчета предметов. </vt:lpstr>
      <vt:lpstr>Какой многоугольник называют правильным?   </vt:lpstr>
      <vt:lpstr> Так называют квадратное уравнение, если в нем коэффициенты  в или c равны  нулю.  </vt:lpstr>
      <vt:lpstr>Сумма двух   противоположных чисел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Саша</cp:lastModifiedBy>
  <cp:revision>73</cp:revision>
  <dcterms:created xsi:type="dcterms:W3CDTF">2012-02-14T18:07:25Z</dcterms:created>
  <dcterms:modified xsi:type="dcterms:W3CDTF">2012-02-18T18:14:05Z</dcterms:modified>
</cp:coreProperties>
</file>