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210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Любите ли Вы шоколад?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44</c:v>
                </c:pt>
                <c:pt idx="1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Полезен ли шоколад?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</c:v>
                </c:pt>
                <c:pt idx="1">
                  <c:v>5</c:v>
                </c:pt>
                <c:pt idx="2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Интересно ли Вам узнать о пользе и вреде шоколада?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13D6-1395-4684-9344-B6100D6F065D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2018E-8E38-47FE-8085-4EFD00F325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13D6-1395-4684-9344-B6100D6F065D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2018E-8E38-47FE-8085-4EFD00F32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13D6-1395-4684-9344-B6100D6F065D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2018E-8E38-47FE-8085-4EFD00F32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13D6-1395-4684-9344-B6100D6F065D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2018E-8E38-47FE-8085-4EFD00F32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13D6-1395-4684-9344-B6100D6F065D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0F2018E-8E38-47FE-8085-4EFD00F32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13D6-1395-4684-9344-B6100D6F065D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2018E-8E38-47FE-8085-4EFD00F32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13D6-1395-4684-9344-B6100D6F065D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2018E-8E38-47FE-8085-4EFD00F32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13D6-1395-4684-9344-B6100D6F065D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2018E-8E38-47FE-8085-4EFD00F32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13D6-1395-4684-9344-B6100D6F065D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2018E-8E38-47FE-8085-4EFD00F32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13D6-1395-4684-9344-B6100D6F065D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2018E-8E38-47FE-8085-4EFD00F32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313D6-1395-4684-9344-B6100D6F065D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2018E-8E38-47FE-8085-4EFD00F32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FB313D6-1395-4684-9344-B6100D6F065D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0F2018E-8E38-47FE-8085-4EFD00F32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85728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МБОУ УСОШ №4</a:t>
            </a:r>
            <a:b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</a:rPr>
              <a:t>шоколад: вред или польза?</a:t>
            </a:r>
            <a:endParaRPr lang="ru-RU" sz="27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43116"/>
            <a:ext cx="6400800" cy="4357718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19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выполнила: Лабзина Ульяна</a:t>
            </a:r>
          </a:p>
          <a:p>
            <a:r>
              <a:rPr lang="ru-RU" sz="19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ученица 3 в класса </a:t>
            </a:r>
          </a:p>
          <a:p>
            <a:r>
              <a:rPr lang="ru-RU" sz="19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Удомля</a:t>
            </a:r>
          </a:p>
          <a:p>
            <a:r>
              <a:rPr lang="ru-RU" sz="19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2012</a:t>
            </a:r>
          </a:p>
          <a:p>
            <a:endParaRPr lang="ru-RU" sz="1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785926"/>
            <a:ext cx="464347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44143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Классификация шоколада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186106" cy="4602163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По содержанию какао-порошка шоколад делится на:</a:t>
            </a:r>
          </a:p>
          <a:p>
            <a:pPr lvl="0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горький – более 60%;</a:t>
            </a:r>
          </a:p>
          <a:p>
            <a:pPr lvl="0"/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полугорький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 (десертный) – около 50%;</a:t>
            </a:r>
          </a:p>
          <a:p>
            <a:pPr lvl="0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молочный – около 30%.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5" name="Содержимое 4" descr="http://britishtea.ru/shop/files/descr_img197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571480"/>
            <a:ext cx="335758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hoppingzone.ru/img/chok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3429000"/>
            <a:ext cx="252412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static.diary.ru/userdir/3/6/4/4/364456/36544843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3429000"/>
            <a:ext cx="2571768" cy="2314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Молочный шоколад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714488"/>
            <a:ext cx="3008313" cy="4411675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Существует три вида молочного шоколада:</a:t>
            </a:r>
          </a:p>
          <a:p>
            <a:pPr lvl="0"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тёмный;</a:t>
            </a:r>
          </a:p>
          <a:p>
            <a:pPr lvl="0"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молочный;</a:t>
            </a:r>
          </a:p>
          <a:p>
            <a:pPr lvl="0"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белый.</a:t>
            </a:r>
          </a:p>
          <a:p>
            <a:endParaRPr lang="ru-RU" dirty="0"/>
          </a:p>
        </p:txBody>
      </p:sp>
      <p:pic>
        <p:nvPicPr>
          <p:cNvPr id="5" name="Содержимое 4" descr="http://www.segodnya.ua/img/forall/a/120968/15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57166"/>
            <a:ext cx="3114668" cy="270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krasavicam.com/krasota/imag/shokolad0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357562"/>
            <a:ext cx="2857520" cy="2714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ages.prom.ua/1345985_w640_h640_reno_bianko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3357562"/>
            <a:ext cx="2843219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Способ обработки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643050"/>
            <a:ext cx="3008313" cy="4483113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В зависимости от рецептуры и способа обработки шоколад подразделяется на:</a:t>
            </a:r>
          </a:p>
          <a:p>
            <a:pPr lvl="0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обыкновенный;</a:t>
            </a:r>
          </a:p>
          <a:p>
            <a:pPr lvl="0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десертный;</a:t>
            </a:r>
          </a:p>
          <a:p>
            <a:pPr lvl="0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пористый;</a:t>
            </a:r>
          </a:p>
          <a:p>
            <a:pPr lvl="0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шоколад с начинкой.</a:t>
            </a:r>
          </a:p>
          <a:p>
            <a:endParaRPr lang="ru-RU" dirty="0"/>
          </a:p>
        </p:txBody>
      </p:sp>
      <p:pic>
        <p:nvPicPr>
          <p:cNvPr id="5" name="Содержимое 4" descr="http://bayansulu.kz/images/news/stanok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214422"/>
            <a:ext cx="4071966" cy="392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Шоколад обыкновенный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http://selfire.com/wp-content/uploads/2008/08/nt69456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43075" y="1668462"/>
            <a:ext cx="56578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Шоколад десертный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http://proiz-teh.ru/images/photos/shokolad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38350" y="1857364"/>
            <a:ext cx="510541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Шоколад пористый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Черный пористый шоколад &quot;КОРОНА&quot;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600201"/>
            <a:ext cx="5786478" cy="4329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Шоколад с начинкой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http://photofeed.ru/wp-content/uploads/2009/11/3694760939_5922d56abf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71612"/>
            <a:ext cx="254795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ritter-sport.de/uploads/article_files/file/668/gefuellteSchokolade_artikel.jpg?121379749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500174"/>
            <a:ext cx="285752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dashkindom.ru/wp-content/uploads/2011/04/b3c73a6b-4f58-4c13-bba9-f72eb6077ab7.jpe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2857496"/>
            <a:ext cx="3143272" cy="373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85884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Шоколадные рекорды Гиннеса</a:t>
            </a:r>
            <a:b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http://www.glavrecept.ru/images/news/2010/11/16/longest_chocolate_bar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857364"/>
            <a:ext cx="4643470" cy="3382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7157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Шоколадные рекорды Гиннеса</a:t>
            </a:r>
            <a:b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http://www.noev-kovcheg.ru/pic_img/2010-11/5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285992"/>
            <a:ext cx="192882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fanparty.ru/images/fanclubs/Chocolate/articles/149209/152861_tribune_chocolate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000108"/>
            <a:ext cx="2928958" cy="2805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glavrecept.ru/images/news/2010/11/16/chocolate_heart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000504"/>
            <a:ext cx="2928958" cy="2457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newsfam.ru/wp-content/uploads/2011/11/chocolate-4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1214422"/>
            <a:ext cx="3343283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Вывод: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3571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  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в результате сравнения доводов сторонников и противников шоколада, мы пришли к выводу, что серьезных причин отказывать себе в употреблении настоящего шоколада, просто нет. </a:t>
            </a:r>
          </a:p>
          <a:p>
            <a:pPr algn="ctr">
              <a:buNone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     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Только нужно помнить, что во всём нужна мера.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 </a:t>
            </a:r>
            <a:endParaRPr lang="ru-RU" sz="4000" dirty="0" smtClean="0">
              <a:solidFill>
                <a:schemeClr val="accent6">
                  <a:lumMod val="50000"/>
                </a:schemeClr>
              </a:solidFill>
              <a:latin typeface="+mj-lt"/>
            </a:endParaRP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Гипотеза: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  шоколад благотворно  влияет  на  здоровье и самочувствие человека, если его употреблять в умеренных количествах.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Изучение общественного мнения о пользе и вреде шоколада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 В опросе приняли участие: 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учащихся 3 класса- 20 человек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родителей-22 человека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членов семьи- 10 человек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Всего опрошено - 52 человека. 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Вывод: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85786" y="1428736"/>
          <a:ext cx="7901014" cy="4572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348" y="785795"/>
          <a:ext cx="794384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10" y="714356"/>
          <a:ext cx="8043890" cy="54292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8325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Таким образом, можно сделать вывод, что  шоколад - любимое лакомство детей и взрослых, но сведений о нем они знают мало, всем хотелось бы узнать о пользе и вреде шоколада, как и откуда он к нам пришел.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bestgif.su/_ph/9/2/14831181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1143000"/>
            <a:ext cx="5715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Цель исследования: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изучить вопрос о  положительных  и отрицательных                                  воздействиях   шоколада на  организм  человека и на этой основе провести изучение общественного мнения по этой проблеме.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42876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Задачи исследования:</a:t>
            </a:r>
            <a:b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Изучить литературу по избранной теме: ознакомиться   с   историей  возникновения  шоколада и изучить его полезные  и  негативные  свойства.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Составить анкеты для респондентов.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Провести  анкетирование    учеников 3-го  класса, родителей, членов семьи.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Из истории шоколада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928802"/>
            <a:ext cx="3008313" cy="4197361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Это плод какао, внутри какао бобы (страшно горькие!)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5" name="Содержимое 4" descr="http://www.eya-kokareva.ru/stock/gal4/PlodCacao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14744" y="857232"/>
            <a:ext cx="497205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Плантации какао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В тропиках эти деревья растут почти везде. И хотя родина какао-Мексика, самые большие плантации какао 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теоброма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  в Африке.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5" name="Содержимое 4" descr="http://m1.bfm.ru/news/maindocumentphoto/2010/11/01/kakao3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21124" y="1142984"/>
            <a:ext cx="4579965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sz="4800" dirty="0" err="1" smtClean="0">
                <a:solidFill>
                  <a:schemeClr val="accent6">
                    <a:lumMod val="50000"/>
                  </a:schemeClr>
                </a:solidFill>
              </a:rPr>
              <a:t>Теоброма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 какао-</a:t>
            </a:r>
            <a:b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«пища богов»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http://abrikosov-sons.ru/d/71527/d/24112603_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214554"/>
            <a:ext cx="421484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22712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Подарок местных жителей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714488"/>
            <a:ext cx="3008313" cy="4411675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Первым европейцем, открывшим силу какао-бобов, был Христофор Колумб. В 1502 г. он получил их в подарок от местных жителей острова </a:t>
            </a:r>
            <a:r>
              <a:rPr lang="ru-RU" sz="2000" dirty="0" err="1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Гуанажа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 ( в </a:t>
            </a:r>
            <a:r>
              <a:rPr lang="ru-RU" sz="2000" dirty="0" err="1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Карибах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). С этого момента шоколад начал своё триумфальное шествие по Европе.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5" name="Содержимое 4" descr="http://murzilka.km.ru/01-05/images/003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785926"/>
            <a:ext cx="250033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3008313" cy="157163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Состав шоколада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+mj-lt"/>
              </a:rPr>
              <a:t>Шоколад состоит из какао-массы, сахара, какао-масла и различных добавок.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5" name="Содержимое 4" descr="http://altfast.ru/uploads/posts/2010-07/1280582630_3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87800" y="1156494"/>
            <a:ext cx="4286250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167</TotalTime>
  <Words>408</Words>
  <Application>Microsoft Office PowerPoint</Application>
  <PresentationFormat>Экран (4:3)</PresentationFormat>
  <Paragraphs>67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Апекс</vt:lpstr>
      <vt:lpstr>МБОУ УСОШ №4   шоколад: вред или польза?</vt:lpstr>
      <vt:lpstr>Гипотеза:</vt:lpstr>
      <vt:lpstr>Цель исследования:</vt:lpstr>
      <vt:lpstr>Задачи исследования: </vt:lpstr>
      <vt:lpstr>Из истории шоколада</vt:lpstr>
      <vt:lpstr>Плантации какао</vt:lpstr>
      <vt:lpstr>Теоброма какао- «пища богов»</vt:lpstr>
      <vt:lpstr>Подарок местных жителей</vt:lpstr>
      <vt:lpstr>Состав шоколада </vt:lpstr>
      <vt:lpstr>Классификация шоколада </vt:lpstr>
      <vt:lpstr>Молочный шоколад</vt:lpstr>
      <vt:lpstr>Способ обработки</vt:lpstr>
      <vt:lpstr>Шоколад обыкновенный</vt:lpstr>
      <vt:lpstr>Шоколад десертный</vt:lpstr>
      <vt:lpstr>Шоколад пористый</vt:lpstr>
      <vt:lpstr>Шоколад с начинкой</vt:lpstr>
      <vt:lpstr>Шоколадные рекорды Гиннеса </vt:lpstr>
      <vt:lpstr>Шоколадные рекорды Гиннеса </vt:lpstr>
      <vt:lpstr>Вывод:</vt:lpstr>
      <vt:lpstr>Изучение общественного мнения о пользе и вреде шоколада </vt:lpstr>
      <vt:lpstr>Вывод:</vt:lpstr>
      <vt:lpstr>Презентация PowerPoint</vt:lpstr>
      <vt:lpstr>Презентация PowerPoint</vt:lpstr>
      <vt:lpstr>Таким образом, можно сделать вывод, что  шоколад - любимое лакомство детей и взрослых, но сведений о нем они знают мало, всем хотелось бы узнать о пользе и вреде шоколада, как и откуда он к нам пришел. </vt:lpstr>
      <vt:lpstr>Презентация PowerPoint</vt:lpstr>
    </vt:vector>
  </TitlesOfParts>
  <Company>Unattended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Нина Николаевна Пушкова</cp:lastModifiedBy>
  <cp:revision>18</cp:revision>
  <dcterms:created xsi:type="dcterms:W3CDTF">2012-04-10T18:01:43Z</dcterms:created>
  <dcterms:modified xsi:type="dcterms:W3CDTF">2012-04-11T04:41:37Z</dcterms:modified>
</cp:coreProperties>
</file>