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Default Extension="sldx" ContentType="application/vnd.openxmlformats-officedocument.presentationml.slide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40" d="100"/>
          <a:sy n="40" d="100"/>
        </p:scale>
        <p:origin x="-72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2CCD59-BFA8-4052-8987-40CC63D61873}" type="datetimeFigureOut">
              <a:rPr lang="ru-RU" smtClean="0"/>
              <a:pPr/>
              <a:t>02.06.2012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D3C03F-1529-4C8B-AE9A-68852F8C33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2CCD59-BFA8-4052-8987-40CC63D61873}" type="datetimeFigureOut">
              <a:rPr lang="ru-RU" smtClean="0"/>
              <a:pPr/>
              <a:t>02.06.2012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D3C03F-1529-4C8B-AE9A-68852F8C33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2CCD59-BFA8-4052-8987-40CC63D61873}" type="datetimeFigureOut">
              <a:rPr lang="ru-RU" smtClean="0"/>
              <a:pPr/>
              <a:t>02.06.2012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D3C03F-1529-4C8B-AE9A-68852F8C33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2CCD59-BFA8-4052-8987-40CC63D61873}" type="datetimeFigureOut">
              <a:rPr lang="ru-RU" smtClean="0"/>
              <a:pPr/>
              <a:t>02.06.2012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D3C03F-1529-4C8B-AE9A-68852F8C33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2CCD59-BFA8-4052-8987-40CC63D61873}" type="datetimeFigureOut">
              <a:rPr lang="ru-RU" smtClean="0"/>
              <a:pPr/>
              <a:t>02.06.2012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D3C03F-1529-4C8B-AE9A-68852F8C33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2CCD59-BFA8-4052-8987-40CC63D61873}" type="datetimeFigureOut">
              <a:rPr lang="ru-RU" smtClean="0"/>
              <a:pPr/>
              <a:t>02.06.2012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D3C03F-1529-4C8B-AE9A-68852F8C33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2CCD59-BFA8-4052-8987-40CC63D61873}" type="datetimeFigureOut">
              <a:rPr lang="ru-RU" smtClean="0"/>
              <a:pPr/>
              <a:t>02.06.2012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D3C03F-1529-4C8B-AE9A-68852F8C33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2CCD59-BFA8-4052-8987-40CC63D61873}" type="datetimeFigureOut">
              <a:rPr lang="ru-RU" smtClean="0"/>
              <a:pPr/>
              <a:t>02.06.2012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D3C03F-1529-4C8B-AE9A-68852F8C33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2CCD59-BFA8-4052-8987-40CC63D61873}" type="datetimeFigureOut">
              <a:rPr lang="ru-RU" smtClean="0"/>
              <a:pPr/>
              <a:t>02.06.2012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D3C03F-1529-4C8B-AE9A-68852F8C33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2CCD59-BFA8-4052-8987-40CC63D61873}" type="datetimeFigureOut">
              <a:rPr lang="ru-RU" smtClean="0"/>
              <a:pPr/>
              <a:t>02.06.2012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D3C03F-1529-4C8B-AE9A-68852F8C33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2CCD59-BFA8-4052-8987-40CC63D61873}" type="datetimeFigureOut">
              <a:rPr lang="ru-RU" smtClean="0"/>
              <a:pPr/>
              <a:t>02.06.2012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D3C03F-1529-4C8B-AE9A-68852F8C33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2CCD59-BFA8-4052-8987-40CC63D61873}" type="datetimeFigureOut">
              <a:rPr lang="ru-RU" smtClean="0"/>
              <a:pPr/>
              <a:t>02.06.2012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D3C03F-1529-4C8B-AE9A-68852F8C330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Microsoft_Office_PowerPoint1.sld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Microsoft_Office_PowerPoint2.sld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Microsoft_Office_PowerPoint3.sld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6626" name="Object 2"/>
          <p:cNvGraphicFramePr>
            <a:graphicFrameLocks noChangeAspect="1"/>
          </p:cNvGraphicFramePr>
          <p:nvPr>
            <p:ph idx="1"/>
          </p:nvPr>
        </p:nvGraphicFramePr>
        <p:xfrm>
          <a:off x="571472" y="285728"/>
          <a:ext cx="8286807" cy="6210441"/>
        </p:xfrm>
        <a:graphic>
          <a:graphicData uri="http://schemas.openxmlformats.org/presentationml/2006/ole">
            <p:oleObj spid="_x0000_s1026" name="Слайд" r:id="rId3" imgW="4270138" imgH="3200515" progId="PowerPoint.Slide.12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7650" name="Object 2"/>
          <p:cNvGraphicFramePr>
            <a:graphicFrameLocks noChangeAspect="1"/>
          </p:cNvGraphicFramePr>
          <p:nvPr/>
        </p:nvGraphicFramePr>
        <p:xfrm>
          <a:off x="357158" y="168580"/>
          <a:ext cx="8286808" cy="6241031"/>
        </p:xfrm>
        <a:graphic>
          <a:graphicData uri="http://schemas.openxmlformats.org/presentationml/2006/ole">
            <p:oleObj spid="_x0000_s2050" name="Слайд" r:id="rId3" imgW="3797878" imgH="2846982" progId="PowerPoint.Slide.12">
              <p:embed/>
            </p:oleObj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1285852" y="5857892"/>
            <a:ext cx="733190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solidFill>
                  <a:schemeClr val="tx2"/>
                </a:solidFill>
              </a:rPr>
              <a:t>                                               Князь Ярослав Мудрый </a:t>
            </a:r>
            <a:endParaRPr lang="ru-RU" sz="2000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8674" name="Object 2"/>
          <p:cNvGraphicFramePr>
            <a:graphicFrameLocks noChangeAspect="1"/>
          </p:cNvGraphicFramePr>
          <p:nvPr>
            <p:ph idx="1"/>
          </p:nvPr>
        </p:nvGraphicFramePr>
        <p:xfrm>
          <a:off x="500034" y="285728"/>
          <a:ext cx="8228352" cy="6197008"/>
        </p:xfrm>
        <a:graphic>
          <a:graphicData uri="http://schemas.openxmlformats.org/presentationml/2006/ole">
            <p:oleObj spid="_x0000_s3074" name="Шаблон Microsoft Office PowerPoint 2007" r:id="rId3" imgW="2791440" imgH="2101320" progId="PowerPoint.Slide.12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4</Words>
  <Application>Microsoft Office PowerPoint</Application>
  <PresentationFormat>Экран (4:3)</PresentationFormat>
  <Paragraphs>1</Paragraphs>
  <Slides>3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2</vt:i4>
      </vt:variant>
      <vt:variant>
        <vt:lpstr>Заголовки слайдов</vt:lpstr>
      </vt:variant>
      <vt:variant>
        <vt:i4>3</vt:i4>
      </vt:variant>
    </vt:vector>
  </HeadingPairs>
  <TitlesOfParts>
    <vt:vector size="6" baseType="lpstr">
      <vt:lpstr>Тема Office</vt:lpstr>
      <vt:lpstr>Слайд</vt:lpstr>
      <vt:lpstr>Шаблон Microsoft Office PowerPoint 2007</vt:lpstr>
      <vt:lpstr>Слайд 1</vt:lpstr>
      <vt:lpstr>Слайд 2</vt:lpstr>
      <vt:lpstr>Слайд 3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XTreme</dc:creator>
  <cp:lastModifiedBy>XTreme</cp:lastModifiedBy>
  <cp:revision>3</cp:revision>
  <dcterms:created xsi:type="dcterms:W3CDTF">2012-06-02T05:36:46Z</dcterms:created>
  <dcterms:modified xsi:type="dcterms:W3CDTF">2012-06-02T05:42:13Z</dcterms:modified>
</cp:coreProperties>
</file>