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7799A-2D56-40CA-A073-A5978662401E}" type="datetimeFigureOut">
              <a:rPr lang="ru-RU" smtClean="0"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9604C-B0F5-47EF-B5D8-FC5E7730F1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>
            <p:ph idx="1"/>
          </p:nvPr>
        </p:nvGraphicFramePr>
        <p:xfrm>
          <a:off x="549275" y="365125"/>
          <a:ext cx="8094663" cy="6069013"/>
        </p:xfrm>
        <a:graphic>
          <a:graphicData uri="http://schemas.openxmlformats.org/presentationml/2006/ole">
            <p:oleObj spid="_x0000_s1026" name="Слайд" r:id="rId3" imgW="4154592" imgH="3115192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>
            <p:ph idx="1"/>
          </p:nvPr>
        </p:nvGraphicFramePr>
        <p:xfrm>
          <a:off x="285720" y="214290"/>
          <a:ext cx="8404653" cy="6323250"/>
        </p:xfrm>
        <a:graphic>
          <a:graphicData uri="http://schemas.openxmlformats.org/presentationml/2006/ole">
            <p:oleObj spid="_x0000_s2050" name="Шаблон Microsoft Office PowerPoint 2007" r:id="rId3" imgW="3039120" imgH="2286360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357158" y="357166"/>
          <a:ext cx="8429684" cy="6322264"/>
        </p:xfrm>
        <a:graphic>
          <a:graphicData uri="http://schemas.openxmlformats.org/presentationml/2006/ole">
            <p:oleObj spid="_x0000_s3074" name="Шаблон Microsoft Office PowerPoint 2007" r:id="rId3" imgW="2924640" imgH="2200680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Тема Office</vt:lpstr>
      <vt:lpstr>Слайд</vt:lpstr>
      <vt:lpstr>Шаблон Microsoft Office PowerPoint 2007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1</cp:revision>
  <dcterms:created xsi:type="dcterms:W3CDTF">2012-06-02T05:52:08Z</dcterms:created>
  <dcterms:modified xsi:type="dcterms:W3CDTF">2012-06-02T05:53:57Z</dcterms:modified>
</cp:coreProperties>
</file>