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3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F69F2-6C4A-4E98-945E-5354259F3AD8}" type="datetimeFigureOut">
              <a:rPr lang="ru-RU" smtClean="0"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ECACD-8478-4640-A786-5A0E9D534F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F69F2-6C4A-4E98-945E-5354259F3AD8}" type="datetimeFigureOut">
              <a:rPr lang="ru-RU" smtClean="0"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ECACD-8478-4640-A786-5A0E9D534F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F69F2-6C4A-4E98-945E-5354259F3AD8}" type="datetimeFigureOut">
              <a:rPr lang="ru-RU" smtClean="0"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ECACD-8478-4640-A786-5A0E9D534F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F69F2-6C4A-4E98-945E-5354259F3AD8}" type="datetimeFigureOut">
              <a:rPr lang="ru-RU" smtClean="0"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ECACD-8478-4640-A786-5A0E9D534F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F69F2-6C4A-4E98-945E-5354259F3AD8}" type="datetimeFigureOut">
              <a:rPr lang="ru-RU" smtClean="0"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ECACD-8478-4640-A786-5A0E9D534F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F69F2-6C4A-4E98-945E-5354259F3AD8}" type="datetimeFigureOut">
              <a:rPr lang="ru-RU" smtClean="0"/>
              <a:t>02.06.2012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ECACD-8478-4640-A786-5A0E9D534F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F69F2-6C4A-4E98-945E-5354259F3AD8}" type="datetimeFigureOut">
              <a:rPr lang="ru-RU" smtClean="0"/>
              <a:t>02.06.2012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ECACD-8478-4640-A786-5A0E9D534F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F69F2-6C4A-4E98-945E-5354259F3AD8}" type="datetimeFigureOut">
              <a:rPr lang="ru-RU" smtClean="0"/>
              <a:t>02.06.2012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ECACD-8478-4640-A786-5A0E9D534F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F69F2-6C4A-4E98-945E-5354259F3AD8}" type="datetimeFigureOut">
              <a:rPr lang="ru-RU" smtClean="0"/>
              <a:t>02.06.2012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ECACD-8478-4640-A786-5A0E9D534F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F69F2-6C4A-4E98-945E-5354259F3AD8}" type="datetimeFigureOut">
              <a:rPr lang="ru-RU" smtClean="0"/>
              <a:t>02.06.2012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ECACD-8478-4640-A786-5A0E9D534F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F69F2-6C4A-4E98-945E-5354259F3AD8}" type="datetimeFigureOut">
              <a:rPr lang="ru-RU" smtClean="0"/>
              <a:t>02.06.2012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ECACD-8478-4640-A786-5A0E9D534F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8F69F2-6C4A-4E98-945E-5354259F3AD8}" type="datetimeFigureOut">
              <a:rPr lang="ru-RU" smtClean="0"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DECACD-8478-4640-A786-5A0E9D534F1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1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770" name="Object 2"/>
          <p:cNvGraphicFramePr>
            <a:graphicFrameLocks noChangeAspect="1"/>
          </p:cNvGraphicFramePr>
          <p:nvPr>
            <p:ph idx="1"/>
          </p:nvPr>
        </p:nvGraphicFramePr>
        <p:xfrm>
          <a:off x="427038" y="217488"/>
          <a:ext cx="8199437" cy="6148387"/>
        </p:xfrm>
        <a:graphic>
          <a:graphicData uri="http://schemas.openxmlformats.org/presentationml/2006/ole">
            <p:oleObj spid="_x0000_s1026" name="Слайд" r:id="rId3" imgW="3812996" imgH="2858863" progId="PowerPoint.Slide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4" baseType="lpstr">
      <vt:lpstr>Тема Office</vt:lpstr>
      <vt:lpstr>Слайд</vt:lpstr>
      <vt:lpstr>Слайд 1</vt:lpstr>
      <vt:lpstr>Слайд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XTreme</dc:creator>
  <cp:lastModifiedBy>XTreme</cp:lastModifiedBy>
  <cp:revision>1</cp:revision>
  <dcterms:created xsi:type="dcterms:W3CDTF">2012-06-02T08:03:32Z</dcterms:created>
  <dcterms:modified xsi:type="dcterms:W3CDTF">2012-06-02T08:04:36Z</dcterms:modified>
</cp:coreProperties>
</file>