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2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67419-CA4A-4659-9BFA-ECFCAAF58C3D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B5294-4557-4325-95BB-1510BF3B73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67419-CA4A-4659-9BFA-ECFCAAF58C3D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B5294-4557-4325-95BB-1510BF3B73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67419-CA4A-4659-9BFA-ECFCAAF58C3D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B5294-4557-4325-95BB-1510BF3B73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67419-CA4A-4659-9BFA-ECFCAAF58C3D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B5294-4557-4325-95BB-1510BF3B73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67419-CA4A-4659-9BFA-ECFCAAF58C3D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B5294-4557-4325-95BB-1510BF3B73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67419-CA4A-4659-9BFA-ECFCAAF58C3D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B5294-4557-4325-95BB-1510BF3B73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67419-CA4A-4659-9BFA-ECFCAAF58C3D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B5294-4557-4325-95BB-1510BF3B73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67419-CA4A-4659-9BFA-ECFCAAF58C3D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B5294-4557-4325-95BB-1510BF3B73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67419-CA4A-4659-9BFA-ECFCAAF58C3D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B5294-4557-4325-95BB-1510BF3B73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67419-CA4A-4659-9BFA-ECFCAAF58C3D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B5294-4557-4325-95BB-1510BF3B73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67419-CA4A-4659-9BFA-ECFCAAF58C3D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B5294-4557-4325-95BB-1510BF3B73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367419-CA4A-4659-9BFA-ECFCAAF58C3D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AB5294-4557-4325-95BB-1510BF3B73F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package" Target="../embeddings/______Microsoft_Office_PowerPoint1.sldx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2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3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4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1" name="Object 3"/>
          <p:cNvGraphicFramePr>
            <a:graphicFrameLocks noChangeAspect="1"/>
          </p:cNvGraphicFramePr>
          <p:nvPr>
            <p:ph idx="1"/>
          </p:nvPr>
        </p:nvGraphicFramePr>
        <p:xfrm>
          <a:off x="215900" y="361950"/>
          <a:ext cx="8194675" cy="6142038"/>
        </p:xfrm>
        <a:graphic>
          <a:graphicData uri="http://schemas.openxmlformats.org/presentationml/2006/ole">
            <p:oleObj spid="_x0000_s1026" name="Слайд" r:id="rId3" imgW="2700377" imgH="2023993" progId="PowerPoint.Slide.12">
              <p:embed/>
            </p:oleObj>
          </a:graphicData>
        </a:graphic>
      </p:graphicFrame>
      <p:pic>
        <p:nvPicPr>
          <p:cNvPr id="4" name="Рисунок 3" descr="История создания георгиевской ленты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5140" y="4929198"/>
            <a:ext cx="1571636" cy="1166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14414" y="642918"/>
            <a:ext cx="2619380" cy="327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Рисунок 5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71604" y="4786322"/>
            <a:ext cx="1857388" cy="1404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643438" y="4857760"/>
            <a:ext cx="142875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86578" y="2857496"/>
            <a:ext cx="14287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Рисунок 8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143504" y="642918"/>
            <a:ext cx="2643206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 rot="10800000" flipV="1">
            <a:off x="1000100" y="3875276"/>
            <a:ext cx="58579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>
              <a:solidFill>
                <a:schemeClr val="tx2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43108" y="4000504"/>
            <a:ext cx="61436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Не надевайте Георгиевскую ленточку куда попало!</a:t>
            </a: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1138" name="Object 2"/>
          <p:cNvGraphicFramePr>
            <a:graphicFrameLocks noChangeAspect="1"/>
          </p:cNvGraphicFramePr>
          <p:nvPr/>
        </p:nvGraphicFramePr>
        <p:xfrm>
          <a:off x="357158" y="357166"/>
          <a:ext cx="8215312" cy="6162675"/>
        </p:xfrm>
        <a:graphic>
          <a:graphicData uri="http://schemas.openxmlformats.org/presentationml/2006/ole">
            <p:oleObj spid="_x0000_s2050" name="Слайд" r:id="rId3" imgW="3471759" imgH="2602893" progId="PowerPoint.Slide.12">
              <p:embed/>
            </p:oleObj>
          </a:graphicData>
        </a:graphic>
      </p:graphicFrame>
      <p:pic>
        <p:nvPicPr>
          <p:cNvPr id="3" name="Рисунок 2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06" y="1714488"/>
            <a:ext cx="28575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071670" y="928670"/>
            <a:ext cx="58579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tx2"/>
                </a:solidFill>
              </a:rPr>
              <a:t>                             </a:t>
            </a:r>
            <a:r>
              <a:rPr lang="ru-RU" sz="2000" b="1" dirty="0" smtClean="0">
                <a:solidFill>
                  <a:schemeClr val="tx2"/>
                </a:solidFill>
              </a:rPr>
              <a:t>Иголочкой в центре…</a:t>
            </a:r>
            <a:endParaRPr lang="ru-RU" sz="20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1" name="Object 3"/>
          <p:cNvGraphicFramePr>
            <a:graphicFrameLocks noChangeAspect="1"/>
          </p:cNvGraphicFramePr>
          <p:nvPr>
            <p:ph idx="1"/>
          </p:nvPr>
        </p:nvGraphicFramePr>
        <p:xfrm>
          <a:off x="360363" y="215900"/>
          <a:ext cx="8204200" cy="6149975"/>
        </p:xfrm>
        <a:graphic>
          <a:graphicData uri="http://schemas.openxmlformats.org/presentationml/2006/ole">
            <p:oleObj spid="_x0000_s4098" name="Слайд" r:id="rId3" imgW="3005258" imgH="2252601" progId="PowerPoint.Slide.12">
              <p:embed/>
            </p:oleObj>
          </a:graphicData>
        </a:graphic>
      </p:graphicFrame>
      <p:sp>
        <p:nvSpPr>
          <p:cNvPr id="33795" name="Rectangle 3"/>
          <p:cNvSpPr>
            <a:spLocks noChangeArrowheads="1"/>
          </p:cNvSpPr>
          <p:nvPr/>
        </p:nvSpPr>
        <p:spPr bwMode="auto">
          <a:xfrm rot="10800000" flipV="1">
            <a:off x="1214414" y="5334795"/>
            <a:ext cx="724378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200" b="1" dirty="0" smtClean="0">
                <a:solidFill>
                  <a:schemeClr val="tx2"/>
                </a:solidFill>
                <a:latin typeface="Calibri"/>
                <a:ea typeface="Calibri" pitchFamily="34" charset="0"/>
                <a:cs typeface="Arial" pitchFamily="34" charset="0"/>
              </a:rPr>
              <a:t>                                                  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  <p:pic>
        <p:nvPicPr>
          <p:cNvPr id="8704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0166" y="785794"/>
            <a:ext cx="6435756" cy="4202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071802" y="5357826"/>
            <a:ext cx="33325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Мы помним, мы гордимся!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1138" name="Object 2"/>
          <p:cNvGraphicFramePr>
            <a:graphicFrameLocks noChangeAspect="1"/>
          </p:cNvGraphicFramePr>
          <p:nvPr/>
        </p:nvGraphicFramePr>
        <p:xfrm>
          <a:off x="214313" y="357188"/>
          <a:ext cx="8215312" cy="6162675"/>
        </p:xfrm>
        <a:graphic>
          <a:graphicData uri="http://schemas.openxmlformats.org/presentationml/2006/ole">
            <p:oleObj spid="_x0000_s6146" name="Слайд" r:id="rId3" imgW="3800757" imgH="2849862" progId="PowerPoint.Slide.12">
              <p:embed/>
            </p:oleObj>
          </a:graphicData>
        </a:graphic>
      </p:graphicFrame>
      <p:pic>
        <p:nvPicPr>
          <p:cNvPr id="9933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57291" y="714356"/>
            <a:ext cx="6357982" cy="4694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20</Words>
  <Application>Microsoft Office PowerPoint</Application>
  <PresentationFormat>Экран (4:3)</PresentationFormat>
  <Paragraphs>4</Paragraphs>
  <Slides>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6" baseType="lpstr">
      <vt:lpstr>Тема Office</vt:lpstr>
      <vt:lpstr>Слайд</vt:lpstr>
      <vt:lpstr>Слайд 1</vt:lpstr>
      <vt:lpstr>Слайд 2</vt:lpstr>
      <vt:lpstr>Слайд 3</vt:lpstr>
      <vt:lpstr>Слайд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XTreme</dc:creator>
  <cp:lastModifiedBy>XTreme</cp:lastModifiedBy>
  <cp:revision>7</cp:revision>
  <dcterms:created xsi:type="dcterms:W3CDTF">2012-06-02T07:15:53Z</dcterms:created>
  <dcterms:modified xsi:type="dcterms:W3CDTF">2012-06-02T09:49:20Z</dcterms:modified>
</cp:coreProperties>
</file>