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6BF039-0FB6-4626-A264-90FED1DDD455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8C18C9-A1D1-4667-B8AD-91FE7708899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8C18C9-A1D1-4667-B8AD-91FE77088992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7916-E20B-497C-99A0-D00B6C50AD7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8487D-D8BB-41FC-BA2E-1FF26E2FC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7916-E20B-497C-99A0-D00B6C50AD7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8487D-D8BB-41FC-BA2E-1FF26E2FC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7916-E20B-497C-99A0-D00B6C50AD7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8487D-D8BB-41FC-BA2E-1FF26E2FC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7916-E20B-497C-99A0-D00B6C50AD7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8487D-D8BB-41FC-BA2E-1FF26E2FC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7916-E20B-497C-99A0-D00B6C50AD7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8487D-D8BB-41FC-BA2E-1FF26E2FC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7916-E20B-497C-99A0-D00B6C50AD7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8487D-D8BB-41FC-BA2E-1FF26E2FC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7916-E20B-497C-99A0-D00B6C50AD7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8487D-D8BB-41FC-BA2E-1FF26E2FC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7916-E20B-497C-99A0-D00B6C50AD7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8487D-D8BB-41FC-BA2E-1FF26E2FC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7916-E20B-497C-99A0-D00B6C50AD7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8487D-D8BB-41FC-BA2E-1FF26E2FC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7916-E20B-497C-99A0-D00B6C50AD7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8487D-D8BB-41FC-BA2E-1FF26E2FC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7916-E20B-497C-99A0-D00B6C50AD7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8487D-D8BB-41FC-BA2E-1FF26E2FC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37916-E20B-497C-99A0-D00B6C50AD75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8487D-D8BB-41FC-BA2E-1FF26E2FC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package" Target="../embeddings/______Microsoft_Office_PowerPoint1.sldx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2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Object 3"/>
          <p:cNvGraphicFramePr>
            <a:graphicFrameLocks noChangeAspect="1"/>
          </p:cNvGraphicFramePr>
          <p:nvPr>
            <p:ph idx="1"/>
          </p:nvPr>
        </p:nvGraphicFramePr>
        <p:xfrm>
          <a:off x="433388" y="431800"/>
          <a:ext cx="8128000" cy="6096000"/>
        </p:xfrm>
        <a:graphic>
          <a:graphicData uri="http://schemas.openxmlformats.org/presentationml/2006/ole">
            <p:oleObj spid="_x0000_s1026" name="Слайд" r:id="rId4" imgW="1365667" imgH="1024237" progId="PowerPoint.Slide.12">
              <p:embed/>
            </p:oleObj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714356"/>
            <a:ext cx="2328870" cy="2646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85852" y="3071810"/>
            <a:ext cx="2324108" cy="2811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142976" y="1285860"/>
            <a:ext cx="47863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tx2"/>
                </a:solidFill>
              </a:rPr>
              <a:t>Г</a:t>
            </a:r>
            <a:r>
              <a:rPr lang="ru-RU" sz="2000" dirty="0" smtClean="0">
                <a:solidFill>
                  <a:schemeClr val="tx2"/>
                </a:solidFill>
              </a:rPr>
              <a:t>раф, генерал-фельдмаршал 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И. Ф. Паскевич-Эриванский </a:t>
            </a:r>
            <a:endParaRPr lang="ru-RU" sz="2000" dirty="0" smtClean="0">
              <a:solidFill>
                <a:schemeClr val="tx2"/>
              </a:solidFill>
            </a:endParaRPr>
          </a:p>
          <a:p>
            <a:r>
              <a:rPr lang="ru-RU" sz="2000" dirty="0" smtClean="0">
                <a:solidFill>
                  <a:schemeClr val="tx2"/>
                </a:solidFill>
              </a:rPr>
              <a:t>князь Варшавский</a:t>
            </a:r>
            <a:r>
              <a:rPr lang="ru-RU" sz="2000" dirty="0" smtClean="0">
                <a:solidFill>
                  <a:schemeClr val="tx2"/>
                </a:solidFill>
              </a:rPr>
              <a:t>.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3857619" y="5296121"/>
            <a:ext cx="43577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5000636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Граф, генерал-фельдмаршал 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И. И. Дибич-Забалканский.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Object 3"/>
          <p:cNvGraphicFramePr>
            <a:graphicFrameLocks noChangeAspect="1"/>
          </p:cNvGraphicFramePr>
          <p:nvPr>
            <p:ph idx="1"/>
          </p:nvPr>
        </p:nvGraphicFramePr>
        <p:xfrm>
          <a:off x="361950" y="146050"/>
          <a:ext cx="8377238" cy="6276975"/>
        </p:xfrm>
        <a:graphic>
          <a:graphicData uri="http://schemas.openxmlformats.org/presentationml/2006/ole">
            <p:oleObj spid="_x0000_s2050" name="Слайд" r:id="rId3" imgW="2298308" imgH="1721942" progId="PowerPoint.Slide.12">
              <p:embed/>
            </p:oleObj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785794"/>
            <a:ext cx="1785950" cy="221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1857364"/>
            <a:ext cx="2143140" cy="259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00166" y="3929066"/>
            <a:ext cx="1857388" cy="2126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786182" y="928670"/>
            <a:ext cx="51435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Князь, генерал-фельдмаршал 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Г. А. Потёмкин-Таврический.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86116" y="3105835"/>
            <a:ext cx="47149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Князь, генералиссимус 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А. В. Суворов-Рымникский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00430" y="5286388"/>
            <a:ext cx="55093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Граф, генерал от кавалерии Л. Л. </a:t>
            </a:r>
            <a:r>
              <a:rPr lang="ru-RU" sz="2000" dirty="0" err="1" smtClean="0">
                <a:solidFill>
                  <a:schemeClr val="tx2"/>
                </a:solidFill>
              </a:rPr>
              <a:t>Беннигсен</a:t>
            </a:r>
            <a:r>
              <a:rPr lang="ru-RU" sz="2000" dirty="0" smtClean="0">
                <a:solidFill>
                  <a:schemeClr val="tx2"/>
                </a:solidFill>
              </a:rPr>
              <a:t>.</a:t>
            </a:r>
            <a:endParaRPr lang="ru-RU" sz="2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49</Words>
  <Application>Microsoft Office PowerPoint</Application>
  <PresentationFormat>Экран (4:3)</PresentationFormat>
  <Paragraphs>11</Paragraphs>
  <Slides>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Тема Office</vt:lpstr>
      <vt:lpstr>Слайд</vt:lpstr>
      <vt:lpstr>Слайд Microsoft Office PowerPoint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XTreme</cp:lastModifiedBy>
  <cp:revision>6</cp:revision>
  <dcterms:created xsi:type="dcterms:W3CDTF">2012-06-02T06:09:56Z</dcterms:created>
  <dcterms:modified xsi:type="dcterms:W3CDTF">2012-06-02T09:11:01Z</dcterms:modified>
</cp:coreProperties>
</file>