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07F42-8F75-4D1D-9B0B-C5B7644C4DD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92A89-BE15-4ED5-A59F-3BB52003E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gif"/><Relationship Id="rId18" Type="http://schemas.openxmlformats.org/officeDocument/2006/relationships/image" Target="../media/image16.gif"/><Relationship Id="rId26" Type="http://schemas.openxmlformats.org/officeDocument/2006/relationships/image" Target="../media/image24.gif"/><Relationship Id="rId39" Type="http://schemas.openxmlformats.org/officeDocument/2006/relationships/image" Target="../media/image37.gif"/><Relationship Id="rId21" Type="http://schemas.openxmlformats.org/officeDocument/2006/relationships/image" Target="../media/image19.gif"/><Relationship Id="rId34" Type="http://schemas.openxmlformats.org/officeDocument/2006/relationships/image" Target="../media/image32.gif"/><Relationship Id="rId42" Type="http://schemas.openxmlformats.org/officeDocument/2006/relationships/image" Target="../media/image40.gif"/><Relationship Id="rId47" Type="http://schemas.openxmlformats.org/officeDocument/2006/relationships/image" Target="../media/image45.gif"/><Relationship Id="rId50" Type="http://schemas.openxmlformats.org/officeDocument/2006/relationships/image" Target="../media/image48.gif"/><Relationship Id="rId55" Type="http://schemas.openxmlformats.org/officeDocument/2006/relationships/image" Target="../media/image53.gif"/><Relationship Id="rId63" Type="http://schemas.openxmlformats.org/officeDocument/2006/relationships/image" Target="../media/image61.gif"/><Relationship Id="rId68" Type="http://schemas.openxmlformats.org/officeDocument/2006/relationships/image" Target="../media/image66.gif"/><Relationship Id="rId76" Type="http://schemas.openxmlformats.org/officeDocument/2006/relationships/image" Target="../media/image74.gif"/><Relationship Id="rId84" Type="http://schemas.openxmlformats.org/officeDocument/2006/relationships/image" Target="../media/image82.gif"/><Relationship Id="rId7" Type="http://schemas.openxmlformats.org/officeDocument/2006/relationships/image" Target="../media/image5.gif"/><Relationship Id="rId71" Type="http://schemas.openxmlformats.org/officeDocument/2006/relationships/image" Target="../media/image69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gif"/><Relationship Id="rId29" Type="http://schemas.openxmlformats.org/officeDocument/2006/relationships/image" Target="../media/image27.gif"/><Relationship Id="rId11" Type="http://schemas.openxmlformats.org/officeDocument/2006/relationships/image" Target="../media/image9.gif"/><Relationship Id="rId24" Type="http://schemas.openxmlformats.org/officeDocument/2006/relationships/image" Target="../media/image22.gif"/><Relationship Id="rId32" Type="http://schemas.openxmlformats.org/officeDocument/2006/relationships/image" Target="../media/image30.gif"/><Relationship Id="rId37" Type="http://schemas.openxmlformats.org/officeDocument/2006/relationships/image" Target="../media/image35.gif"/><Relationship Id="rId40" Type="http://schemas.openxmlformats.org/officeDocument/2006/relationships/image" Target="../media/image38.gif"/><Relationship Id="rId45" Type="http://schemas.openxmlformats.org/officeDocument/2006/relationships/image" Target="../media/image43.gif"/><Relationship Id="rId53" Type="http://schemas.openxmlformats.org/officeDocument/2006/relationships/image" Target="../media/image51.gif"/><Relationship Id="rId58" Type="http://schemas.openxmlformats.org/officeDocument/2006/relationships/image" Target="../media/image56.gif"/><Relationship Id="rId66" Type="http://schemas.openxmlformats.org/officeDocument/2006/relationships/image" Target="../media/image64.gif"/><Relationship Id="rId74" Type="http://schemas.openxmlformats.org/officeDocument/2006/relationships/image" Target="../media/image72.gif"/><Relationship Id="rId79" Type="http://schemas.openxmlformats.org/officeDocument/2006/relationships/image" Target="../media/image77.gif"/><Relationship Id="rId5" Type="http://schemas.openxmlformats.org/officeDocument/2006/relationships/image" Target="../media/image3.gif"/><Relationship Id="rId61" Type="http://schemas.openxmlformats.org/officeDocument/2006/relationships/image" Target="../media/image59.gif"/><Relationship Id="rId82" Type="http://schemas.openxmlformats.org/officeDocument/2006/relationships/image" Target="../media/image80.gif"/><Relationship Id="rId19" Type="http://schemas.openxmlformats.org/officeDocument/2006/relationships/image" Target="../media/image17.gif"/><Relationship Id="rId4" Type="http://schemas.openxmlformats.org/officeDocument/2006/relationships/image" Target="../media/image2.gif"/><Relationship Id="rId9" Type="http://schemas.openxmlformats.org/officeDocument/2006/relationships/image" Target="../media/image7.gif"/><Relationship Id="rId14" Type="http://schemas.openxmlformats.org/officeDocument/2006/relationships/image" Target="../media/image12.gif"/><Relationship Id="rId22" Type="http://schemas.openxmlformats.org/officeDocument/2006/relationships/image" Target="../media/image20.gif"/><Relationship Id="rId27" Type="http://schemas.openxmlformats.org/officeDocument/2006/relationships/image" Target="../media/image25.gif"/><Relationship Id="rId30" Type="http://schemas.openxmlformats.org/officeDocument/2006/relationships/image" Target="../media/image28.gif"/><Relationship Id="rId35" Type="http://schemas.openxmlformats.org/officeDocument/2006/relationships/image" Target="../media/image33.gif"/><Relationship Id="rId43" Type="http://schemas.openxmlformats.org/officeDocument/2006/relationships/image" Target="../media/image41.gif"/><Relationship Id="rId48" Type="http://schemas.openxmlformats.org/officeDocument/2006/relationships/image" Target="../media/image46.gif"/><Relationship Id="rId56" Type="http://schemas.openxmlformats.org/officeDocument/2006/relationships/image" Target="../media/image54.gif"/><Relationship Id="rId64" Type="http://schemas.openxmlformats.org/officeDocument/2006/relationships/image" Target="../media/image62.gif"/><Relationship Id="rId69" Type="http://schemas.openxmlformats.org/officeDocument/2006/relationships/image" Target="../media/image67.gif"/><Relationship Id="rId77" Type="http://schemas.openxmlformats.org/officeDocument/2006/relationships/image" Target="../media/image75.gif"/><Relationship Id="rId8" Type="http://schemas.openxmlformats.org/officeDocument/2006/relationships/image" Target="../media/image6.gif"/><Relationship Id="rId51" Type="http://schemas.openxmlformats.org/officeDocument/2006/relationships/image" Target="../media/image49.gif"/><Relationship Id="rId72" Type="http://schemas.openxmlformats.org/officeDocument/2006/relationships/image" Target="../media/image70.gif"/><Relationship Id="rId80" Type="http://schemas.openxmlformats.org/officeDocument/2006/relationships/image" Target="../media/image78.gif"/><Relationship Id="rId85" Type="http://schemas.openxmlformats.org/officeDocument/2006/relationships/image" Target="../media/image83.jpeg"/><Relationship Id="rId3" Type="http://schemas.openxmlformats.org/officeDocument/2006/relationships/package" Target="../embeddings/______Microsoft_Office_PowerPoint1.sldx"/><Relationship Id="rId12" Type="http://schemas.openxmlformats.org/officeDocument/2006/relationships/image" Target="../media/image10.gif"/><Relationship Id="rId17" Type="http://schemas.openxmlformats.org/officeDocument/2006/relationships/image" Target="../media/image15.gif"/><Relationship Id="rId25" Type="http://schemas.openxmlformats.org/officeDocument/2006/relationships/image" Target="../media/image23.gif"/><Relationship Id="rId33" Type="http://schemas.openxmlformats.org/officeDocument/2006/relationships/image" Target="../media/image31.gif"/><Relationship Id="rId38" Type="http://schemas.openxmlformats.org/officeDocument/2006/relationships/image" Target="../media/image36.gif"/><Relationship Id="rId46" Type="http://schemas.openxmlformats.org/officeDocument/2006/relationships/image" Target="../media/image44.gif"/><Relationship Id="rId59" Type="http://schemas.openxmlformats.org/officeDocument/2006/relationships/image" Target="../media/image57.gif"/><Relationship Id="rId67" Type="http://schemas.openxmlformats.org/officeDocument/2006/relationships/image" Target="../media/image65.gif"/><Relationship Id="rId20" Type="http://schemas.openxmlformats.org/officeDocument/2006/relationships/image" Target="../media/image18.gif"/><Relationship Id="rId41" Type="http://schemas.openxmlformats.org/officeDocument/2006/relationships/image" Target="../media/image39.gif"/><Relationship Id="rId54" Type="http://schemas.openxmlformats.org/officeDocument/2006/relationships/image" Target="../media/image52.gif"/><Relationship Id="rId62" Type="http://schemas.openxmlformats.org/officeDocument/2006/relationships/image" Target="../media/image60.gif"/><Relationship Id="rId70" Type="http://schemas.openxmlformats.org/officeDocument/2006/relationships/image" Target="../media/image68.gif"/><Relationship Id="rId75" Type="http://schemas.openxmlformats.org/officeDocument/2006/relationships/image" Target="../media/image73.gif"/><Relationship Id="rId83" Type="http://schemas.openxmlformats.org/officeDocument/2006/relationships/image" Target="../media/image81.g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15" Type="http://schemas.openxmlformats.org/officeDocument/2006/relationships/image" Target="../media/image13.gif"/><Relationship Id="rId23" Type="http://schemas.openxmlformats.org/officeDocument/2006/relationships/image" Target="../media/image21.gif"/><Relationship Id="rId28" Type="http://schemas.openxmlformats.org/officeDocument/2006/relationships/image" Target="../media/image26.gif"/><Relationship Id="rId36" Type="http://schemas.openxmlformats.org/officeDocument/2006/relationships/image" Target="../media/image34.gif"/><Relationship Id="rId49" Type="http://schemas.openxmlformats.org/officeDocument/2006/relationships/image" Target="../media/image47.gif"/><Relationship Id="rId57" Type="http://schemas.openxmlformats.org/officeDocument/2006/relationships/image" Target="../media/image55.gif"/><Relationship Id="rId10" Type="http://schemas.openxmlformats.org/officeDocument/2006/relationships/image" Target="../media/image8.gif"/><Relationship Id="rId31" Type="http://schemas.openxmlformats.org/officeDocument/2006/relationships/image" Target="../media/image29.gif"/><Relationship Id="rId44" Type="http://schemas.openxmlformats.org/officeDocument/2006/relationships/image" Target="../media/image42.gif"/><Relationship Id="rId52" Type="http://schemas.openxmlformats.org/officeDocument/2006/relationships/image" Target="../media/image50.gif"/><Relationship Id="rId60" Type="http://schemas.openxmlformats.org/officeDocument/2006/relationships/image" Target="../media/image58.gif"/><Relationship Id="rId65" Type="http://schemas.openxmlformats.org/officeDocument/2006/relationships/image" Target="../media/image63.gif"/><Relationship Id="rId73" Type="http://schemas.openxmlformats.org/officeDocument/2006/relationships/image" Target="../media/image71.gif"/><Relationship Id="rId78" Type="http://schemas.openxmlformats.org/officeDocument/2006/relationships/image" Target="../media/image76.gif"/><Relationship Id="rId81" Type="http://schemas.openxmlformats.org/officeDocument/2006/relationships/image" Target="../media/image7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3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package" Target="../embeddings/______Microsoft_Office_PowerPoint4.sldx"/><Relationship Id="rId7" Type="http://schemas.openxmlformats.org/officeDocument/2006/relationships/image" Target="../media/image9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9" Type="http://schemas.openxmlformats.org/officeDocument/2006/relationships/image" Target="../media/image9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5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6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7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428596" y="285728"/>
          <a:ext cx="8215312" cy="6162675"/>
        </p:xfrm>
        <a:graphic>
          <a:graphicData uri="http://schemas.openxmlformats.org/presentationml/2006/ole">
            <p:oleObj spid="_x0000_s1026" name="Слайд" r:id="rId3" imgW="3444403" imgH="2581653" progId="PowerPoint.Slide.12">
              <p:embed/>
            </p:oleObj>
          </a:graphicData>
        </a:graphic>
      </p:graphicFrame>
      <p:pic>
        <p:nvPicPr>
          <p:cNvPr id="119812" name="Picture 4" descr="#u641b042f2fs#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1300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3" name="Picture 5" descr="#u641b04442fs#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81475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4" name="Picture 6" descr="#u641b044e2fs#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11650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5" name="Picture 7" descr="#u641b04572fs#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41825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6" name="Picture 8" descr="#u641b04652fs#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7" name="Picture 9" descr="#u641b04712fs#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02175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8" name="Picture 10" descr="#u641b047c2fs#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32350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19" name="Picture 11" descr="#u641b04862fs#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62525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20" name="Picture 12" descr="#u641b04a82fs#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92700" y="-3308350"/>
            <a:ext cx="381000" cy="304800"/>
          </a:xfrm>
          <a:prstGeom prst="rect">
            <a:avLst/>
          </a:prstGeom>
          <a:noFill/>
        </p:spPr>
      </p:pic>
      <p:pic>
        <p:nvPicPr>
          <p:cNvPr id="119821" name="Picture 13" descr="#u641b04af2fs#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51300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2" name="Picture 14" descr="#u641b04ed2fs#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81475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3" name="Picture 15" descr="#u641b04f62fs#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311650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4" name="Picture 16" descr="#u641b05082fs#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441825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5" name="Picture 17" descr="#u641b05752fs#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72000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6" name="Picture 18" descr="#u641b057a2fs#"/>
          <p:cNvPicPr>
            <a:picLocks noChangeAspect="1" noChangeArrowheads="1" noCrop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702175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7" name="Picture 19" descr="#u641b05822fs#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832350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8" name="Picture 20" descr="#u641b05e32fs#"/>
          <p:cNvPicPr>
            <a:picLocks noChangeAspect="1" noChangeArrowheads="1" noCrop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962525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29" name="Picture 21" descr="#u641b061d2fs#"/>
          <p:cNvPicPr>
            <a:picLocks noChangeAspect="1" noChangeArrowheads="1" noCrop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92700" y="-3019425"/>
            <a:ext cx="381000" cy="304800"/>
          </a:xfrm>
          <a:prstGeom prst="rect">
            <a:avLst/>
          </a:prstGeom>
          <a:noFill/>
        </p:spPr>
      </p:pic>
      <p:pic>
        <p:nvPicPr>
          <p:cNvPr id="119830" name="Picture 22" descr="#u641b06282fs#"/>
          <p:cNvPicPr>
            <a:picLocks noChangeAspect="1" noChangeArrowheads="1" noCrop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051300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1" name="Picture 23" descr="#u641b06332fs#"/>
          <p:cNvPicPr>
            <a:picLocks noChangeAspect="1" noChangeArrowheads="1" noCrop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181475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2" name="Picture 24" descr="#u641b063c2fs#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4311650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3" name="Picture 25" descr="#u641b06402fs#"/>
          <p:cNvPicPr>
            <a:picLocks noChangeAspect="1" noChangeArrowheads="1" noCrop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441825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4" name="Picture 26" descr="#u641b067c2fs#"/>
          <p:cNvPicPr>
            <a:picLocks noChangeAspect="1" noChangeArrowheads="1" noCrop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4572000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5" name="Picture 27" descr="#u641b068e2fs#"/>
          <p:cNvPicPr>
            <a:picLocks noChangeAspect="1" noChangeArrowheads="1" noCrop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4702175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6" name="Picture 28" descr="#u641b06992fs#"/>
          <p:cNvPicPr>
            <a:picLocks noChangeAspect="1" noChangeArrowheads="1" noCrop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4832350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7" name="Picture 29" descr="#u641b06a12fs#"/>
          <p:cNvPicPr>
            <a:picLocks noChangeAspect="1" noChangeArrowheads="1" noCrop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4962525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8" name="Picture 30" descr="#u641b06b02fs#"/>
          <p:cNvPicPr>
            <a:picLocks noChangeAspect="1" noChangeArrowheads="1" noCrop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092700" y="-2730500"/>
            <a:ext cx="381000" cy="304800"/>
          </a:xfrm>
          <a:prstGeom prst="rect">
            <a:avLst/>
          </a:prstGeom>
          <a:noFill/>
        </p:spPr>
      </p:pic>
      <p:pic>
        <p:nvPicPr>
          <p:cNvPr id="119839" name="Picture 31" descr="#u641b06c02fs#"/>
          <p:cNvPicPr>
            <a:picLocks noChangeAspect="1" noChangeArrowheads="1" noCrop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051300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0" name="Picture 32" descr="#u641b06d72fs#"/>
          <p:cNvPicPr>
            <a:picLocks noChangeAspect="1" noChangeArrowheads="1" noCrop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181475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1" name="Picture 33" descr="#u641b07022fs#"/>
          <p:cNvPicPr>
            <a:picLocks noChangeAspect="1" noChangeArrowheads="1" noCrop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4311650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2" name="Picture 34" descr="#u641b07432fs#"/>
          <p:cNvPicPr>
            <a:picLocks noChangeAspect="1" noChangeArrowheads="1" noCrop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4441825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3" name="Picture 35" descr="#u641b074f2fs#"/>
          <p:cNvPicPr>
            <a:picLocks noChangeAspect="1" noChangeArrowheads="1" noCrop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4572000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4" name="Picture 36" descr="#u641b075f2fs#"/>
          <p:cNvPicPr>
            <a:picLocks noChangeAspect="1" noChangeArrowheads="1" noCrop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702175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5" name="Picture 37" descr="#u641b076f2fs#"/>
          <p:cNvPicPr>
            <a:picLocks noChangeAspect="1" noChangeArrowheads="1" noCrop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4832350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6" name="Picture 38" descr="#u641b07762fs#"/>
          <p:cNvPicPr>
            <a:picLocks noChangeAspect="1" noChangeArrowheads="1" noCrop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4962525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7" name="Picture 39" descr="#u641b07812fs#"/>
          <p:cNvPicPr>
            <a:picLocks noChangeAspect="1" noChangeArrowheads="1" noCrop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5092700" y="-2441575"/>
            <a:ext cx="381000" cy="304800"/>
          </a:xfrm>
          <a:prstGeom prst="rect">
            <a:avLst/>
          </a:prstGeom>
          <a:noFill/>
        </p:spPr>
      </p:pic>
      <p:pic>
        <p:nvPicPr>
          <p:cNvPr id="119848" name="Picture 40" descr="#u641b078e2fs#"/>
          <p:cNvPicPr>
            <a:picLocks noChangeAspect="1" noChangeArrowheads="1" noCrop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4051300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49" name="Picture 41" descr="#u641b079c2fs#"/>
          <p:cNvPicPr>
            <a:picLocks noChangeAspect="1" noChangeArrowheads="1" noCrop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4181475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0" name="Picture 42" descr="#u641b07a62fs#"/>
          <p:cNvPicPr>
            <a:picLocks noChangeAspect="1" noChangeArrowheads="1" noCrop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4311650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1" name="Picture 43" descr="#u641b08172fs#"/>
          <p:cNvPicPr>
            <a:picLocks noChangeAspect="1" noChangeArrowheads="1" noCrop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4441825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2" name="Picture 44" descr="#u641b081f2fs#"/>
          <p:cNvPicPr>
            <a:picLocks noChangeAspect="1" noChangeArrowheads="1" noCrop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4572000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3" name="Picture 45" descr="#u641b082f2fs#"/>
          <p:cNvPicPr>
            <a:picLocks noChangeAspect="1" noChangeArrowheads="1" noCrop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4702175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4" name="Picture 46" descr="#u641b083a2fs#"/>
          <p:cNvPicPr>
            <a:picLocks noChangeAspect="1" noChangeArrowheads="1" noCrop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4832350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5" name="Picture 47" descr="#u641b084e2fs#"/>
          <p:cNvPicPr>
            <a:picLocks noChangeAspect="1" noChangeArrowheads="1" noCrop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4962525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6" name="Picture 48" descr="#u641b08c42fs#"/>
          <p:cNvPicPr>
            <a:picLocks noChangeAspect="1" noChangeArrowheads="1" noCrop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5092700" y="-2152650"/>
            <a:ext cx="381000" cy="304800"/>
          </a:xfrm>
          <a:prstGeom prst="rect">
            <a:avLst/>
          </a:prstGeom>
          <a:noFill/>
        </p:spPr>
      </p:pic>
      <p:pic>
        <p:nvPicPr>
          <p:cNvPr id="119857" name="Picture 49" descr="#u641b08eb2fs#"/>
          <p:cNvPicPr>
            <a:picLocks noChangeAspect="1" noChangeArrowheads="1" noCrop="1"/>
          </p:cNvPicPr>
          <p:nvPr/>
        </p:nvPicPr>
        <p:blipFill>
          <a:blip r:embed="rId49"/>
          <a:srcRect/>
          <a:stretch>
            <a:fillRect/>
          </a:stretch>
        </p:blipFill>
        <p:spPr bwMode="auto">
          <a:xfrm>
            <a:off x="4051300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58" name="Picture 50" descr="#u641b08f72fs#"/>
          <p:cNvPicPr>
            <a:picLocks noChangeAspect="1" noChangeArrowheads="1" noCrop="1"/>
          </p:cNvPicPr>
          <p:nvPr/>
        </p:nvPicPr>
        <p:blipFill>
          <a:blip r:embed="rId50"/>
          <a:srcRect/>
          <a:stretch>
            <a:fillRect/>
          </a:stretch>
        </p:blipFill>
        <p:spPr bwMode="auto">
          <a:xfrm>
            <a:off x="4181475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59" name="Picture 51" descr="#u641b09042fs#"/>
          <p:cNvPicPr>
            <a:picLocks noChangeAspect="1" noChangeArrowheads="1" noCrop="1"/>
          </p:cNvPicPr>
          <p:nvPr/>
        </p:nvPicPr>
        <p:blipFill>
          <a:blip r:embed="rId51"/>
          <a:srcRect/>
          <a:stretch>
            <a:fillRect/>
          </a:stretch>
        </p:blipFill>
        <p:spPr bwMode="auto">
          <a:xfrm>
            <a:off x="4311650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0" name="Picture 52" descr="#u641b091b2fs#"/>
          <p:cNvPicPr>
            <a:picLocks noChangeAspect="1" noChangeArrowheads="1" noCrop="1"/>
          </p:cNvPicPr>
          <p:nvPr/>
        </p:nvPicPr>
        <p:blipFill>
          <a:blip r:embed="rId52"/>
          <a:srcRect/>
          <a:stretch>
            <a:fillRect/>
          </a:stretch>
        </p:blipFill>
        <p:spPr bwMode="auto">
          <a:xfrm>
            <a:off x="4441825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1" name="Picture 53" descr="#u641b092a2fs#"/>
          <p:cNvPicPr>
            <a:picLocks noChangeAspect="1" noChangeArrowheads="1" noCrop="1"/>
          </p:cNvPicPr>
          <p:nvPr/>
        </p:nvPicPr>
        <p:blipFill>
          <a:blip r:embed="rId53"/>
          <a:srcRect/>
          <a:stretch>
            <a:fillRect/>
          </a:stretch>
        </p:blipFill>
        <p:spPr bwMode="auto">
          <a:xfrm>
            <a:off x="4572000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2" name="Picture 54" descr="#u641b09372fs#"/>
          <p:cNvPicPr>
            <a:picLocks noChangeAspect="1" noChangeArrowheads="1" noCrop="1"/>
          </p:cNvPicPr>
          <p:nvPr/>
        </p:nvPicPr>
        <p:blipFill>
          <a:blip r:embed="rId54"/>
          <a:srcRect/>
          <a:stretch>
            <a:fillRect/>
          </a:stretch>
        </p:blipFill>
        <p:spPr bwMode="auto">
          <a:xfrm>
            <a:off x="4702175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3" name="Picture 55" descr="#u641b09422fs#"/>
          <p:cNvPicPr>
            <a:picLocks noChangeAspect="1" noChangeArrowheads="1" noCrop="1"/>
          </p:cNvPicPr>
          <p:nvPr/>
        </p:nvPicPr>
        <p:blipFill>
          <a:blip r:embed="rId55"/>
          <a:srcRect/>
          <a:stretch>
            <a:fillRect/>
          </a:stretch>
        </p:blipFill>
        <p:spPr bwMode="auto">
          <a:xfrm>
            <a:off x="4832350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4" name="Picture 56" descr="#u641b098c2fs#"/>
          <p:cNvPicPr>
            <a:picLocks noChangeAspect="1" noChangeArrowheads="1" noCrop="1"/>
          </p:cNvPicPr>
          <p:nvPr/>
        </p:nvPicPr>
        <p:blipFill>
          <a:blip r:embed="rId56"/>
          <a:srcRect/>
          <a:stretch>
            <a:fillRect/>
          </a:stretch>
        </p:blipFill>
        <p:spPr bwMode="auto">
          <a:xfrm>
            <a:off x="4962525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5" name="Picture 57" descr="#u641b09982fs#"/>
          <p:cNvPicPr>
            <a:picLocks noChangeAspect="1" noChangeArrowheads="1" noCrop="1"/>
          </p:cNvPicPr>
          <p:nvPr/>
        </p:nvPicPr>
        <p:blipFill>
          <a:blip r:embed="rId57"/>
          <a:srcRect/>
          <a:stretch>
            <a:fillRect/>
          </a:stretch>
        </p:blipFill>
        <p:spPr bwMode="auto">
          <a:xfrm>
            <a:off x="5092700" y="-1863725"/>
            <a:ext cx="381000" cy="304800"/>
          </a:xfrm>
          <a:prstGeom prst="rect">
            <a:avLst/>
          </a:prstGeom>
          <a:noFill/>
        </p:spPr>
      </p:pic>
      <p:pic>
        <p:nvPicPr>
          <p:cNvPr id="119866" name="Picture 58" descr="#u641b099d2fs#"/>
          <p:cNvPicPr>
            <a:picLocks noChangeAspect="1" noChangeArrowheads="1" noCrop="1"/>
          </p:cNvPicPr>
          <p:nvPr/>
        </p:nvPicPr>
        <p:blipFill>
          <a:blip r:embed="rId58"/>
          <a:srcRect/>
          <a:stretch>
            <a:fillRect/>
          </a:stretch>
        </p:blipFill>
        <p:spPr bwMode="auto">
          <a:xfrm>
            <a:off x="4051300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67" name="Picture 59" descr="#u641b09df2fs#"/>
          <p:cNvPicPr>
            <a:picLocks noChangeAspect="1" noChangeArrowheads="1" noCrop="1"/>
          </p:cNvPicPr>
          <p:nvPr/>
        </p:nvPicPr>
        <p:blipFill>
          <a:blip r:embed="rId59"/>
          <a:srcRect/>
          <a:stretch>
            <a:fillRect/>
          </a:stretch>
        </p:blipFill>
        <p:spPr bwMode="auto">
          <a:xfrm>
            <a:off x="4181475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68" name="Picture 60" descr="#u641b09e52fs#"/>
          <p:cNvPicPr>
            <a:picLocks noChangeAspect="1" noChangeArrowheads="1" noCrop="1"/>
          </p:cNvPicPr>
          <p:nvPr/>
        </p:nvPicPr>
        <p:blipFill>
          <a:blip r:embed="rId60"/>
          <a:srcRect/>
          <a:stretch>
            <a:fillRect/>
          </a:stretch>
        </p:blipFill>
        <p:spPr bwMode="auto">
          <a:xfrm>
            <a:off x="4311650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69" name="Picture 61" descr="#u641b31172fs#"/>
          <p:cNvPicPr>
            <a:picLocks noChangeAspect="1" noChangeArrowheads="1" noCrop="1"/>
          </p:cNvPicPr>
          <p:nvPr/>
        </p:nvPicPr>
        <p:blipFill>
          <a:blip r:embed="rId61"/>
          <a:srcRect/>
          <a:stretch>
            <a:fillRect/>
          </a:stretch>
        </p:blipFill>
        <p:spPr bwMode="auto">
          <a:xfrm>
            <a:off x="4441825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0" name="Picture 62" descr="#u641b31212fs#"/>
          <p:cNvPicPr>
            <a:picLocks noChangeAspect="1" noChangeArrowheads="1" noCrop="1"/>
          </p:cNvPicPr>
          <p:nvPr/>
        </p:nvPicPr>
        <p:blipFill>
          <a:blip r:embed="rId62"/>
          <a:srcRect/>
          <a:stretch>
            <a:fillRect/>
          </a:stretch>
        </p:blipFill>
        <p:spPr bwMode="auto">
          <a:xfrm>
            <a:off x="4572000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1" name="Picture 63" descr="#u641b312c2fs#"/>
          <p:cNvPicPr>
            <a:picLocks noChangeAspect="1" noChangeArrowheads="1" noCrop="1"/>
          </p:cNvPicPr>
          <p:nvPr/>
        </p:nvPicPr>
        <p:blipFill>
          <a:blip r:embed="rId63"/>
          <a:srcRect/>
          <a:stretch>
            <a:fillRect/>
          </a:stretch>
        </p:blipFill>
        <p:spPr bwMode="auto">
          <a:xfrm>
            <a:off x="4702175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2" name="Picture 64" descr="#u641b31972fs#"/>
          <p:cNvPicPr>
            <a:picLocks noChangeAspect="1" noChangeArrowheads="1" noCrop="1"/>
          </p:cNvPicPr>
          <p:nvPr/>
        </p:nvPicPr>
        <p:blipFill>
          <a:blip r:embed="rId64"/>
          <a:srcRect/>
          <a:stretch>
            <a:fillRect/>
          </a:stretch>
        </p:blipFill>
        <p:spPr bwMode="auto">
          <a:xfrm>
            <a:off x="4832350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3" name="Picture 65" descr="#u641b319f2fs#"/>
          <p:cNvPicPr>
            <a:picLocks noChangeAspect="1" noChangeArrowheads="1" noCrop="1"/>
          </p:cNvPicPr>
          <p:nvPr/>
        </p:nvPicPr>
        <p:blipFill>
          <a:blip r:embed="rId65"/>
          <a:srcRect/>
          <a:stretch>
            <a:fillRect/>
          </a:stretch>
        </p:blipFill>
        <p:spPr bwMode="auto">
          <a:xfrm>
            <a:off x="4962525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4" name="Picture 66" descr="#u641b31ad2fs#"/>
          <p:cNvPicPr>
            <a:picLocks noChangeAspect="1" noChangeArrowheads="1" noCrop="1"/>
          </p:cNvPicPr>
          <p:nvPr/>
        </p:nvPicPr>
        <p:blipFill>
          <a:blip r:embed="rId66"/>
          <a:srcRect/>
          <a:stretch>
            <a:fillRect/>
          </a:stretch>
        </p:blipFill>
        <p:spPr bwMode="auto">
          <a:xfrm>
            <a:off x="5092700" y="-1574800"/>
            <a:ext cx="381000" cy="304800"/>
          </a:xfrm>
          <a:prstGeom prst="rect">
            <a:avLst/>
          </a:prstGeom>
          <a:noFill/>
        </p:spPr>
      </p:pic>
      <p:pic>
        <p:nvPicPr>
          <p:cNvPr id="119875" name="Picture 67" descr="#u641b31e62fs#"/>
          <p:cNvPicPr>
            <a:picLocks noChangeAspect="1" noChangeArrowheads="1" noCrop="1"/>
          </p:cNvPicPr>
          <p:nvPr/>
        </p:nvPicPr>
        <p:blipFill>
          <a:blip r:embed="rId67"/>
          <a:srcRect/>
          <a:stretch>
            <a:fillRect/>
          </a:stretch>
        </p:blipFill>
        <p:spPr bwMode="auto">
          <a:xfrm>
            <a:off x="4051300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76" name="Picture 68" descr="#u641b32222fs#"/>
          <p:cNvPicPr>
            <a:picLocks noChangeAspect="1" noChangeArrowheads="1" noCrop="1"/>
          </p:cNvPicPr>
          <p:nvPr/>
        </p:nvPicPr>
        <p:blipFill>
          <a:blip r:embed="rId68"/>
          <a:srcRect/>
          <a:stretch>
            <a:fillRect/>
          </a:stretch>
        </p:blipFill>
        <p:spPr bwMode="auto">
          <a:xfrm>
            <a:off x="4181475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77" name="Picture 69" descr="#u641b322f2fs#"/>
          <p:cNvPicPr>
            <a:picLocks noChangeAspect="1" noChangeArrowheads="1" noCrop="1"/>
          </p:cNvPicPr>
          <p:nvPr/>
        </p:nvPicPr>
        <p:blipFill>
          <a:blip r:embed="rId69"/>
          <a:srcRect/>
          <a:stretch>
            <a:fillRect/>
          </a:stretch>
        </p:blipFill>
        <p:spPr bwMode="auto">
          <a:xfrm>
            <a:off x="4311650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78" name="Picture 70" descr="#u641b32692fs#"/>
          <p:cNvPicPr>
            <a:picLocks noChangeAspect="1" noChangeArrowheads="1" noCrop="1"/>
          </p:cNvPicPr>
          <p:nvPr/>
        </p:nvPicPr>
        <p:blipFill>
          <a:blip r:embed="rId70"/>
          <a:srcRect/>
          <a:stretch>
            <a:fillRect/>
          </a:stretch>
        </p:blipFill>
        <p:spPr bwMode="auto">
          <a:xfrm>
            <a:off x="4441825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79" name="Picture 71" descr="#u641b32e12fs#"/>
          <p:cNvPicPr>
            <a:picLocks noChangeAspect="1" noChangeArrowheads="1" noCrop="1"/>
          </p:cNvPicPr>
          <p:nvPr/>
        </p:nvPicPr>
        <p:blipFill>
          <a:blip r:embed="rId71"/>
          <a:srcRect/>
          <a:stretch>
            <a:fillRect/>
          </a:stretch>
        </p:blipFill>
        <p:spPr bwMode="auto">
          <a:xfrm>
            <a:off x="4572000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80" name="Picture 72" descr="#u641b32ec2fs#"/>
          <p:cNvPicPr>
            <a:picLocks noChangeAspect="1" noChangeArrowheads="1" noCrop="1"/>
          </p:cNvPicPr>
          <p:nvPr/>
        </p:nvPicPr>
        <p:blipFill>
          <a:blip r:embed="rId72"/>
          <a:srcRect/>
          <a:stretch>
            <a:fillRect/>
          </a:stretch>
        </p:blipFill>
        <p:spPr bwMode="auto">
          <a:xfrm>
            <a:off x="4702175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81" name="Picture 73" descr="#u641b32f82fs#"/>
          <p:cNvPicPr>
            <a:picLocks noChangeAspect="1" noChangeArrowheads="1" noCrop="1"/>
          </p:cNvPicPr>
          <p:nvPr/>
        </p:nvPicPr>
        <p:blipFill>
          <a:blip r:embed="rId73"/>
          <a:srcRect/>
          <a:stretch>
            <a:fillRect/>
          </a:stretch>
        </p:blipFill>
        <p:spPr bwMode="auto">
          <a:xfrm>
            <a:off x="4832350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82" name="Picture 74" descr="#u641b33052fs#"/>
          <p:cNvPicPr>
            <a:picLocks noChangeAspect="1" noChangeArrowheads="1" noCrop="1"/>
          </p:cNvPicPr>
          <p:nvPr/>
        </p:nvPicPr>
        <p:blipFill>
          <a:blip r:embed="rId74"/>
          <a:srcRect/>
          <a:stretch>
            <a:fillRect/>
          </a:stretch>
        </p:blipFill>
        <p:spPr bwMode="auto">
          <a:xfrm>
            <a:off x="4962525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83" name="Picture 75" descr="#u641b33122fs#"/>
          <p:cNvPicPr>
            <a:picLocks noChangeAspect="1" noChangeArrowheads="1" noCrop="1"/>
          </p:cNvPicPr>
          <p:nvPr/>
        </p:nvPicPr>
        <p:blipFill>
          <a:blip r:embed="rId75"/>
          <a:srcRect/>
          <a:stretch>
            <a:fillRect/>
          </a:stretch>
        </p:blipFill>
        <p:spPr bwMode="auto">
          <a:xfrm>
            <a:off x="5092700" y="-1285875"/>
            <a:ext cx="381000" cy="304800"/>
          </a:xfrm>
          <a:prstGeom prst="rect">
            <a:avLst/>
          </a:prstGeom>
          <a:noFill/>
        </p:spPr>
      </p:pic>
      <p:pic>
        <p:nvPicPr>
          <p:cNvPr id="119884" name="Picture 76" descr="#u641b33212fs#"/>
          <p:cNvPicPr>
            <a:picLocks noChangeAspect="1" noChangeArrowheads="1" noCrop="1"/>
          </p:cNvPicPr>
          <p:nvPr/>
        </p:nvPicPr>
        <p:blipFill>
          <a:blip r:embed="rId76"/>
          <a:srcRect/>
          <a:stretch>
            <a:fillRect/>
          </a:stretch>
        </p:blipFill>
        <p:spPr bwMode="auto">
          <a:xfrm>
            <a:off x="4051300" y="-996950"/>
            <a:ext cx="381000" cy="304800"/>
          </a:xfrm>
          <a:prstGeom prst="rect">
            <a:avLst/>
          </a:prstGeom>
          <a:noFill/>
        </p:spPr>
      </p:pic>
      <p:pic>
        <p:nvPicPr>
          <p:cNvPr id="119885" name="Picture 77" descr="#u641b335f2fs#"/>
          <p:cNvPicPr>
            <a:picLocks noChangeAspect="1" noChangeArrowheads="1" noCrop="1"/>
          </p:cNvPicPr>
          <p:nvPr/>
        </p:nvPicPr>
        <p:blipFill>
          <a:blip r:embed="rId77"/>
          <a:srcRect/>
          <a:stretch>
            <a:fillRect/>
          </a:stretch>
        </p:blipFill>
        <p:spPr bwMode="auto">
          <a:xfrm>
            <a:off x="4181475" y="-996950"/>
            <a:ext cx="381000" cy="304800"/>
          </a:xfrm>
          <a:prstGeom prst="rect">
            <a:avLst/>
          </a:prstGeom>
          <a:noFill/>
        </p:spPr>
      </p:pic>
      <p:pic>
        <p:nvPicPr>
          <p:cNvPr id="119886" name="Picture 78" descr="#u641b336f2fs#"/>
          <p:cNvPicPr>
            <a:picLocks noChangeAspect="1" noChangeArrowheads="1" noCrop="1"/>
          </p:cNvPicPr>
          <p:nvPr/>
        </p:nvPicPr>
        <p:blipFill>
          <a:blip r:embed="rId78"/>
          <a:srcRect/>
          <a:stretch>
            <a:fillRect/>
          </a:stretch>
        </p:blipFill>
        <p:spPr bwMode="auto">
          <a:xfrm>
            <a:off x="4311650" y="-996950"/>
            <a:ext cx="381000" cy="304800"/>
          </a:xfrm>
          <a:prstGeom prst="rect">
            <a:avLst/>
          </a:prstGeom>
          <a:noFill/>
        </p:spPr>
      </p:pic>
      <p:pic>
        <p:nvPicPr>
          <p:cNvPr id="119887" name="Picture 79" descr="#u641b33782fs#"/>
          <p:cNvPicPr>
            <a:picLocks noChangeAspect="1" noChangeArrowheads="1" noCrop="1"/>
          </p:cNvPicPr>
          <p:nvPr/>
        </p:nvPicPr>
        <p:blipFill>
          <a:blip r:embed="rId79"/>
          <a:srcRect/>
          <a:stretch>
            <a:fillRect/>
          </a:stretch>
        </p:blipFill>
        <p:spPr bwMode="auto">
          <a:xfrm>
            <a:off x="4441825" y="-996950"/>
            <a:ext cx="381000" cy="304800"/>
          </a:xfrm>
          <a:prstGeom prst="rect">
            <a:avLst/>
          </a:prstGeom>
          <a:noFill/>
        </p:spPr>
      </p:pic>
      <p:pic>
        <p:nvPicPr>
          <p:cNvPr id="119888" name="Picture 80" descr="#u641b33842fs#"/>
          <p:cNvPicPr>
            <a:picLocks noChangeAspect="1" noChangeArrowheads="1" noCrop="1"/>
          </p:cNvPicPr>
          <p:nvPr/>
        </p:nvPicPr>
        <p:blipFill>
          <a:blip r:embed="rId80"/>
          <a:srcRect/>
          <a:stretch>
            <a:fillRect/>
          </a:stretch>
        </p:blipFill>
        <p:spPr bwMode="auto">
          <a:xfrm>
            <a:off x="4572000" y="-996950"/>
            <a:ext cx="381000" cy="304800"/>
          </a:xfrm>
          <a:prstGeom prst="rect">
            <a:avLst/>
          </a:prstGeom>
          <a:noFill/>
        </p:spPr>
      </p:pic>
      <p:pic>
        <p:nvPicPr>
          <p:cNvPr id="119889" name="Picture 81" descr="#u641b33912fs#"/>
          <p:cNvPicPr>
            <a:picLocks noChangeAspect="1" noChangeArrowheads="1" noCrop="1"/>
          </p:cNvPicPr>
          <p:nvPr/>
        </p:nvPicPr>
        <p:blipFill>
          <a:blip r:embed="rId81"/>
          <a:srcRect/>
          <a:stretch>
            <a:fillRect/>
          </a:stretch>
        </p:blipFill>
        <p:spPr bwMode="auto">
          <a:xfrm>
            <a:off x="4702175" y="-996950"/>
            <a:ext cx="381000" cy="304800"/>
          </a:xfrm>
          <a:prstGeom prst="rect">
            <a:avLst/>
          </a:prstGeom>
          <a:noFill/>
        </p:spPr>
      </p:pic>
      <p:pic>
        <p:nvPicPr>
          <p:cNvPr id="119890" name="Picture 82" descr="#u641b33d62fs#"/>
          <p:cNvPicPr>
            <a:picLocks noChangeAspect="1" noChangeArrowheads="1" noCrop="1"/>
          </p:cNvPicPr>
          <p:nvPr/>
        </p:nvPicPr>
        <p:blipFill>
          <a:blip r:embed="rId82"/>
          <a:srcRect/>
          <a:stretch>
            <a:fillRect/>
          </a:stretch>
        </p:blipFill>
        <p:spPr bwMode="auto">
          <a:xfrm>
            <a:off x="4832350" y="-996950"/>
            <a:ext cx="381000" cy="304800"/>
          </a:xfrm>
          <a:prstGeom prst="rect">
            <a:avLst/>
          </a:prstGeom>
          <a:noFill/>
        </p:spPr>
      </p:pic>
      <p:pic>
        <p:nvPicPr>
          <p:cNvPr id="119891" name="Picture 83" descr="#u641b34132fs#"/>
          <p:cNvPicPr>
            <a:picLocks noChangeAspect="1" noChangeArrowheads="1" noCrop="1"/>
          </p:cNvPicPr>
          <p:nvPr/>
        </p:nvPicPr>
        <p:blipFill>
          <a:blip r:embed="rId83"/>
          <a:srcRect/>
          <a:stretch>
            <a:fillRect/>
          </a:stretch>
        </p:blipFill>
        <p:spPr bwMode="auto">
          <a:xfrm>
            <a:off x="4962525" y="-996950"/>
            <a:ext cx="381000" cy="304800"/>
          </a:xfrm>
          <a:prstGeom prst="rect">
            <a:avLst/>
          </a:prstGeom>
          <a:noFill/>
        </p:spPr>
      </p:pic>
      <p:pic>
        <p:nvPicPr>
          <p:cNvPr id="119892" name="Picture 84" descr="#u641b34562fs#"/>
          <p:cNvPicPr>
            <a:picLocks noChangeAspect="1" noChangeArrowheads="1" noCrop="1"/>
          </p:cNvPicPr>
          <p:nvPr/>
        </p:nvPicPr>
        <p:blipFill>
          <a:blip r:embed="rId84"/>
          <a:srcRect/>
          <a:stretch>
            <a:fillRect/>
          </a:stretch>
        </p:blipFill>
        <p:spPr bwMode="auto">
          <a:xfrm>
            <a:off x="5092700" y="-996950"/>
            <a:ext cx="381000" cy="304800"/>
          </a:xfrm>
          <a:prstGeom prst="rect">
            <a:avLst/>
          </a:prstGeom>
          <a:noFill/>
        </p:spPr>
      </p:pic>
      <p:sp>
        <p:nvSpPr>
          <p:cNvPr id="130" name="Прямоугольник 129"/>
          <p:cNvSpPr/>
          <p:nvPr/>
        </p:nvSpPr>
        <p:spPr>
          <a:xfrm>
            <a:off x="1357290" y="714356"/>
            <a:ext cx="678661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tx2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Презентация 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информационно – публицистической программы, посвященной истории Георгиевской ленточки 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«Мы помним, мы гордимся!»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Нестерова Марина Георгиевна.</a:t>
            </a: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Балейский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филиал ГОУ СПО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«Читинский педагогический колледж»</a:t>
            </a: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                                2012 год</a:t>
            </a:r>
            <a:endParaRPr lang="ru-RU" dirty="0"/>
          </a:p>
        </p:txBody>
      </p:sp>
      <p:pic>
        <p:nvPicPr>
          <p:cNvPr id="131" name="Рисунок 130" descr="История создания георгиевской ленты"/>
          <p:cNvPicPr/>
          <p:nvPr/>
        </p:nvPicPr>
        <p:blipFill>
          <a:blip r:embed="rId85"/>
          <a:srcRect/>
          <a:stretch>
            <a:fillRect/>
          </a:stretch>
        </p:blipFill>
        <p:spPr bwMode="auto">
          <a:xfrm>
            <a:off x="6715140" y="4929198"/>
            <a:ext cx="1571636" cy="11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360363" y="361950"/>
          <a:ext cx="8202612" cy="6142038"/>
        </p:xfrm>
        <a:graphic>
          <a:graphicData uri="http://schemas.openxmlformats.org/presentationml/2006/ole">
            <p:oleObj spid="_x0000_s2050" name="Слайд" r:id="rId3" imgW="1831807" imgH="1371649" progId="PowerPoint.Slide.12">
              <p:embed/>
            </p:oleObj>
          </a:graphicData>
        </a:graphic>
      </p:graphicFrame>
      <p:pic>
        <p:nvPicPr>
          <p:cNvPr id="3" name="Содержимое 3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714356"/>
            <a:ext cx="671517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00364" y="6000768"/>
            <a:ext cx="326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357158" y="428604"/>
          <a:ext cx="8215312" cy="6162675"/>
        </p:xfrm>
        <a:graphic>
          <a:graphicData uri="http://schemas.openxmlformats.org/presentationml/2006/ole">
            <p:oleObj spid="_x0000_s3074" name="Слайд" r:id="rId3" imgW="3471759" imgH="2602893" progId="PowerPoint.Slide.12">
              <p:embed/>
            </p:oleObj>
          </a:graphicData>
        </a:graphic>
      </p:graphicFrame>
      <p:pic>
        <p:nvPicPr>
          <p:cNvPr id="3" name="Рисунок 2" descr="http://georg.znak.su/img/tapesign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786190"/>
            <a:ext cx="33337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85852" y="714356"/>
            <a:ext cx="4929222" cy="325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3108" y="5429264"/>
            <a:ext cx="326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14282" y="357166"/>
          <a:ext cx="8215370" cy="6162489"/>
        </p:xfrm>
        <a:graphic>
          <a:graphicData uri="http://schemas.openxmlformats.org/presentationml/2006/ole">
            <p:oleObj spid="_x0000_s4098" name="Слайд" r:id="rId3" imgW="3788519" imgH="2840862" progId="PowerPoint.Slide.12">
              <p:embed/>
            </p:oleObj>
          </a:graphicData>
        </a:graphic>
      </p:graphicFrame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642918"/>
            <a:ext cx="2214568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571480"/>
            <a:ext cx="1857388" cy="320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500570"/>
            <a:ext cx="30873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3929066"/>
            <a:ext cx="176596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История создания георгиевской ленты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6578" y="5214950"/>
            <a:ext cx="1571636" cy="116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1500174"/>
            <a:ext cx="2181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22250" y="360363"/>
          <a:ext cx="8197850" cy="6154737"/>
        </p:xfrm>
        <a:graphic>
          <a:graphicData uri="http://schemas.openxmlformats.org/presentationml/2006/ole">
            <p:oleObj spid="_x0000_s5122" name="Слайд" r:id="rId3" imgW="3301141" imgH="2477969" progId="PowerPoint.Slide.12">
              <p:embed/>
            </p:oleObj>
          </a:graphicData>
        </a:graphic>
      </p:graphicFrame>
      <p:pic>
        <p:nvPicPr>
          <p:cNvPr id="3" name="Рисунок 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642918"/>
            <a:ext cx="657229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714612" y="6072206"/>
            <a:ext cx="326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 помним, мы гордимся!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428596" y="285728"/>
          <a:ext cx="8215312" cy="6162675"/>
        </p:xfrm>
        <a:graphic>
          <a:graphicData uri="http://schemas.openxmlformats.org/presentationml/2006/ole">
            <p:oleObj spid="_x0000_s6146" name="Слайд" r:id="rId3" imgW="2734213" imgH="2051354" progId="PowerPoint.Slide.12">
              <p:embed/>
            </p:oleObj>
          </a:graphicData>
        </a:graphic>
      </p:graphicFrame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71480"/>
            <a:ext cx="2928958" cy="218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3143248"/>
            <a:ext cx="296595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28728" y="5643578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lang="en-US" sz="1050" b="1" dirty="0" smtClean="0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                                                            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Мы помним, мы гордимся!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214422"/>
            <a:ext cx="3334824" cy="41088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050" b="1" dirty="0" smtClean="0">
              <a:solidFill>
                <a:schemeClr val="tx2"/>
              </a:solidFill>
              <a:ea typeface="Calibri" pitchFamily="34" charset="0"/>
              <a:cs typeface="Arial" pitchFamily="34" charset="0"/>
            </a:endParaRPr>
          </a:p>
          <a:p>
            <a:endParaRPr lang="ru-RU" sz="1050" b="1" dirty="0" smtClean="0">
              <a:solidFill>
                <a:schemeClr val="tx2"/>
              </a:solidFill>
              <a:ea typeface="Calibri" pitchFamily="34" charset="0"/>
              <a:cs typeface="Arial" pitchFamily="34" charset="0"/>
            </a:endParaRPr>
          </a:p>
          <a:p>
            <a:r>
              <a:rPr lang="ru-RU" sz="1050" b="1" dirty="0" smtClean="0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tx2"/>
                </a:solidFill>
                <a:ea typeface="Calibri" pitchFamily="34" charset="0"/>
                <a:cs typeface="Arial" pitchFamily="34" charset="0"/>
              </a:rPr>
              <a:t>Плачут ивы, а клены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Грустно так шелестят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Двадцать семь миллионов 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Крепко накрепко спят.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Они храбро сражались 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За Отчизну свою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В наших песнях остались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Хоть погибли в бою…</a:t>
            </a:r>
          </a:p>
          <a:p>
            <a:endParaRPr lang="ru-RU" sz="2000" b="1" i="1" dirty="0" smtClean="0">
              <a:solidFill>
                <a:schemeClr val="tx2"/>
              </a:solidFill>
              <a:cs typeface="Arial" pitchFamily="34" charset="0"/>
            </a:endParaRP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   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cs typeface="Arial" pitchFamily="34" charset="0"/>
              </a:rPr>
              <a:t>           </a:t>
            </a:r>
            <a:r>
              <a:rPr lang="ru-RU" b="1" i="1" dirty="0" smtClean="0">
                <a:solidFill>
                  <a:schemeClr val="tx2"/>
                </a:solidFill>
                <a:cs typeface="Arial" pitchFamily="34" charset="0"/>
              </a:rPr>
              <a:t>А. Н. Воскобойников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1"/>
            <a:ext cx="8929718" cy="669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17488" y="360363"/>
          <a:ext cx="8208962" cy="6154737"/>
        </p:xfrm>
        <a:graphic>
          <a:graphicData uri="http://schemas.openxmlformats.org/presentationml/2006/ole">
            <p:oleObj spid="_x0000_s19458" name="Слайд" r:id="rId3" imgW="3133402" imgH="2350164" progId="PowerPoint.Slide.12">
              <p:embed/>
            </p:oleObj>
          </a:graphicData>
        </a:graphic>
      </p:graphicFrame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857232"/>
            <a:ext cx="35571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57290" y="5500702"/>
            <a:ext cx="6480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tx2"/>
                </a:solidFill>
              </a:rPr>
              <a:t>303 г.     Казнь Святого Георгия Победоносца.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108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Слайд</vt:lpstr>
      <vt:lpstr>Слайд Microsoft Office PowerPoint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6</cp:revision>
  <dcterms:created xsi:type="dcterms:W3CDTF">2012-06-02T05:11:44Z</dcterms:created>
  <dcterms:modified xsi:type="dcterms:W3CDTF">2012-06-02T08:12:43Z</dcterms:modified>
</cp:coreProperties>
</file>