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B4122-C22A-4883-9089-D7BD39C908A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895E-2728-4877-A698-E3D07F788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0" name="Object 4"/>
          <p:cNvGraphicFramePr>
            <a:graphicFrameLocks noChangeAspect="1"/>
          </p:cNvGraphicFramePr>
          <p:nvPr>
            <p:ph idx="1"/>
          </p:nvPr>
        </p:nvGraphicFramePr>
        <p:xfrm>
          <a:off x="500063" y="358775"/>
          <a:ext cx="7927975" cy="5946775"/>
        </p:xfrm>
        <a:graphic>
          <a:graphicData uri="http://schemas.openxmlformats.org/presentationml/2006/ole">
            <p:oleObj spid="_x0000_s1026" name="Слайд" r:id="rId3" imgW="4123996" imgH="3093591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6" name="Object 4"/>
          <p:cNvGraphicFramePr>
            <a:graphicFrameLocks noChangeAspect="1"/>
          </p:cNvGraphicFramePr>
          <p:nvPr>
            <p:ph idx="1"/>
          </p:nvPr>
        </p:nvGraphicFramePr>
        <p:xfrm>
          <a:off x="428596" y="285728"/>
          <a:ext cx="8072494" cy="6070015"/>
        </p:xfrm>
        <a:graphic>
          <a:graphicData uri="http://schemas.openxmlformats.org/presentationml/2006/ole">
            <p:oleObj spid="_x0000_s2050" name="Шаблон Microsoft Office PowerPoint 2007" r:id="rId3" imgW="2867760" imgH="2156040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Тема Office</vt:lpstr>
      <vt:lpstr>Слайд Microsoft Office PowerPoint</vt:lpstr>
      <vt:lpstr>Шаблон Microsoft Office PowerPoint 2007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3</cp:revision>
  <dcterms:created xsi:type="dcterms:W3CDTF">2012-06-02T05:57:06Z</dcterms:created>
  <dcterms:modified xsi:type="dcterms:W3CDTF">2012-06-02T06:01:52Z</dcterms:modified>
</cp:coreProperties>
</file>