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FD938F5-93AE-4848-9CBA-C14B0717A6F7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20DD109-D3EC-4EAA-A519-A09E8ABB6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938F5-93AE-4848-9CBA-C14B0717A6F7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DD109-D3EC-4EAA-A519-A09E8ABB6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938F5-93AE-4848-9CBA-C14B0717A6F7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DD109-D3EC-4EAA-A519-A09E8ABB6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938F5-93AE-4848-9CBA-C14B0717A6F7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DD109-D3EC-4EAA-A519-A09E8ABB6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938F5-93AE-4848-9CBA-C14B0717A6F7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DD109-D3EC-4EAA-A519-A09E8ABB6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938F5-93AE-4848-9CBA-C14B0717A6F7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DD109-D3EC-4EAA-A519-A09E8ABB6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FD938F5-93AE-4848-9CBA-C14B0717A6F7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20DD109-D3EC-4EAA-A519-A09E8ABB6E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FD938F5-93AE-4848-9CBA-C14B0717A6F7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20DD109-D3EC-4EAA-A519-A09E8ABB6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938F5-93AE-4848-9CBA-C14B0717A6F7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DD109-D3EC-4EAA-A519-A09E8ABB6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938F5-93AE-4848-9CBA-C14B0717A6F7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DD109-D3EC-4EAA-A519-A09E8ABB6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938F5-93AE-4848-9CBA-C14B0717A6F7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DD109-D3EC-4EAA-A519-A09E8ABB6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FD938F5-93AE-4848-9CBA-C14B0717A6F7}" type="datetimeFigureOut">
              <a:rPr lang="ru-RU" smtClean="0"/>
              <a:pPr/>
              <a:t>24.03.2012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20DD109-D3EC-4EAA-A519-A09E8ABB6E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ДЕТСКИЕ ПОЧЕМУЧКИ.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12023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Учитель физики  МОУ СОШ</a:t>
            </a:r>
          </a:p>
          <a:p>
            <a:r>
              <a:rPr lang="ru-RU" sz="2800" dirty="0" smtClean="0"/>
              <a:t> им. А.С. Попова </a:t>
            </a:r>
          </a:p>
          <a:p>
            <a:r>
              <a:rPr lang="ru-RU" sz="2800" dirty="0" smtClean="0"/>
              <a:t> </a:t>
            </a:r>
            <a:r>
              <a:rPr lang="ru-RU" sz="2800" dirty="0" err="1" smtClean="0"/>
              <a:t>Никитченко</a:t>
            </a:r>
            <a:r>
              <a:rPr lang="ru-RU" sz="2800" dirty="0" smtClean="0"/>
              <a:t> Т.М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Московская обл.пос. </a:t>
            </a:r>
            <a:r>
              <a:rPr lang="ru-RU" sz="2800" dirty="0" err="1" smtClean="0"/>
              <a:t>Власиха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230425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Почему да почему?</a:t>
            </a:r>
            <a:br>
              <a:rPr lang="ru-RU" sz="3200" dirty="0" smtClean="0"/>
            </a:br>
            <a:r>
              <a:rPr lang="ru-RU" sz="3200" dirty="0" smtClean="0"/>
              <a:t>Задаём вопрос ему. Потому что, потому</a:t>
            </a:r>
            <a:br>
              <a:rPr lang="ru-RU" sz="3200" dirty="0" smtClean="0"/>
            </a:br>
            <a:r>
              <a:rPr lang="ru-RU" sz="3200" dirty="0" smtClean="0"/>
              <a:t>                учит нас </a:t>
            </a:r>
            <a:r>
              <a:rPr lang="ru-RU" sz="3200" dirty="0" err="1" smtClean="0"/>
              <a:t>всму</a:t>
            </a:r>
            <a:r>
              <a:rPr lang="ru-RU" sz="3200" dirty="0" smtClean="0"/>
              <a:t>!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8892480" cy="5161760"/>
          </a:xfrm>
        </p:spPr>
        <p:txBody>
          <a:bodyPr/>
          <a:lstStyle/>
          <a:p>
            <a:endParaRPr lang="ru-RU" dirty="0" smtClean="0"/>
          </a:p>
          <a:p>
            <a:endParaRPr lang="ru-RU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Есть вопрос – готовь ответ!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Цель- показать связь физики с окружающим миром.</a:t>
            </a:r>
          </a:p>
          <a:p>
            <a:endParaRPr lang="ru-RU" dirty="0" smtClean="0"/>
          </a:p>
          <a:p>
            <a:r>
              <a:rPr lang="ru-RU" dirty="0" smtClean="0"/>
              <a:t>Задача -  использовать физические законы в повседневной жизни ученика.</a:t>
            </a:r>
          </a:p>
          <a:p>
            <a:endParaRPr lang="ru-RU" dirty="0" smtClean="0"/>
          </a:p>
          <a:p>
            <a:r>
              <a:rPr lang="ru-RU" dirty="0" smtClean="0"/>
              <a:t>Применение –проведение тематических олимпиад, классных часов или день знаний, занимательных уроков.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Почему лыжник не проваливается на рыхлом снегу?</a:t>
            </a:r>
            <a:endParaRPr lang="ru-RU" sz="2800" dirty="0"/>
          </a:p>
        </p:txBody>
      </p:sp>
      <p:pic>
        <p:nvPicPr>
          <p:cNvPr id="1026" name="Picture 2" descr="C:\Users\Asus\Downloads\4402235-man-skier-on-high-snow-mounta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0000"/>
          <a:stretch>
            <a:fillRect/>
          </a:stretch>
        </p:blipFill>
        <p:spPr bwMode="auto">
          <a:xfrm>
            <a:off x="2409824" y="1844824"/>
            <a:ext cx="5618559" cy="38164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47664" y="5949280"/>
            <a:ext cx="5152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отв.      Давление лыжника  намного меньше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5544616" cy="1570856"/>
          </a:xfrm>
        </p:spPr>
        <p:txBody>
          <a:bodyPr/>
          <a:lstStyle/>
          <a:p>
            <a:r>
              <a:rPr lang="ru-RU" sz="2800" dirty="0" smtClean="0"/>
              <a:t>Почему мыло смывает грязь</a:t>
            </a:r>
            <a:r>
              <a:rPr lang="ru-RU" dirty="0" smtClean="0"/>
              <a:t>? </a:t>
            </a:r>
            <a:endParaRPr lang="ru-RU" dirty="0"/>
          </a:p>
        </p:txBody>
      </p:sp>
      <p:pic>
        <p:nvPicPr>
          <p:cNvPr id="2050" name="Picture 2" descr="C:\Users\Asus\Downloads\122417281638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5832648" cy="31432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59632" y="6021288"/>
            <a:ext cx="6409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Отв.Пузырек мыльной пены захватывает  частичку грязи.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Почему вода поднимается вверх, когда её «втягивают» через соломинку?</a:t>
            </a:r>
            <a:endParaRPr lang="ru-RU" sz="2800" dirty="0"/>
          </a:p>
        </p:txBody>
      </p:sp>
      <p:pic>
        <p:nvPicPr>
          <p:cNvPr id="3074" name="Picture 2" descr="C:\Users\Asus\Downloads\green_coconut_with_stra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2564904"/>
            <a:ext cx="4248472" cy="2160240"/>
          </a:xfrm>
          <a:prstGeom prst="rect">
            <a:avLst/>
          </a:prstGeom>
          <a:noFill/>
        </p:spPr>
      </p:pic>
      <p:pic>
        <p:nvPicPr>
          <p:cNvPr id="3079" name="Picture 7" descr="C:\Users\Asus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420888"/>
            <a:ext cx="4355976" cy="230425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 flipH="1">
            <a:off x="1403644" y="5229200"/>
            <a:ext cx="5400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Отв.Вода поднимается вверх по соломинке за счет расширения легких и давления атмосферы.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22413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Почему опасно купаться или нырять в незнакомом месте?</a:t>
            </a:r>
            <a:endParaRPr lang="ru-RU" sz="2800" dirty="0"/>
          </a:p>
        </p:txBody>
      </p:sp>
      <p:pic>
        <p:nvPicPr>
          <p:cNvPr id="18434" name="Picture 2" descr="C:\Users\Asus\Desktop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8496944" cy="42484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521" y="6309320"/>
            <a:ext cx="889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Отв.Глубина реки кажется примерно на треть меньше, чем есть на самом деле.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Почему нельзя перебегать дорогу перед близко идущим транспортом?</a:t>
            </a:r>
            <a:endParaRPr lang="ru-RU" sz="2800" dirty="0"/>
          </a:p>
        </p:txBody>
      </p:sp>
      <p:pic>
        <p:nvPicPr>
          <p:cNvPr id="19458" name="Picture 2" descr="C:\Users\Asus\Desktop\Экстренное комбинированное торможение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76872"/>
            <a:ext cx="8293199" cy="37444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55576" y="6309320"/>
            <a:ext cx="5963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Отв.У автомобиля всегда существует тормозной путь.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5212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Почему в морозную погоду нельзя мыть автомобиль горячей водой?</a:t>
            </a:r>
            <a:endParaRPr lang="ru-RU" sz="2800" dirty="0"/>
          </a:p>
        </p:txBody>
      </p:sp>
      <p:pic>
        <p:nvPicPr>
          <p:cNvPr id="20482" name="Picture 2" descr="C:\Users\Asus\Desktop\88cc511667fb7360-lar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772816"/>
            <a:ext cx="5112568" cy="4032448"/>
          </a:xfrm>
          <a:prstGeom prst="rect">
            <a:avLst/>
          </a:prstGeom>
          <a:noFill/>
        </p:spPr>
      </p:pic>
      <p:pic>
        <p:nvPicPr>
          <p:cNvPr id="20483" name="Picture 3" descr="C:\Users\Asus\Desktop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772816"/>
            <a:ext cx="3168352" cy="410445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87624" y="6021288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отв.горячая вода создаёт температурные перепады, что приводит к появлению трещин и отставанию краски.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Почему жужжит пчела?</a:t>
            </a:r>
            <a:endParaRPr lang="ru-RU" sz="2800" dirty="0"/>
          </a:p>
        </p:txBody>
      </p:sp>
      <p:pic>
        <p:nvPicPr>
          <p:cNvPr id="21506" name="Picture 2" descr="C:\Users\Asus\Desktop\2444813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692696"/>
            <a:ext cx="3721596" cy="2880320"/>
          </a:xfrm>
          <a:prstGeom prst="rect">
            <a:avLst/>
          </a:prstGeom>
          <a:noFill/>
        </p:spPr>
      </p:pic>
      <p:pic>
        <p:nvPicPr>
          <p:cNvPr id="21507" name="Picture 3" descr="C:\Users\Asus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33056"/>
            <a:ext cx="3059832" cy="29249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419872" y="4077072"/>
            <a:ext cx="9017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Отв. При полёте пчела совершает</a:t>
            </a:r>
          </a:p>
          <a:p>
            <a:r>
              <a:rPr lang="ru-RU" dirty="0" smtClean="0"/>
              <a:t> частые колебания своими крылышками.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132</TotalTime>
  <Words>197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ДЕТСКИЕ ПОЧЕМУЧКИ.</vt:lpstr>
      <vt:lpstr>Есть вопрос – готовь ответ!</vt:lpstr>
      <vt:lpstr>Почему лыжник не проваливается на рыхлом снегу?</vt:lpstr>
      <vt:lpstr>Почему мыло смывает грязь? </vt:lpstr>
      <vt:lpstr>Почему вода поднимается вверх, когда её «втягивают» через соломинку?</vt:lpstr>
      <vt:lpstr>Почему опасно купаться или нырять в незнакомом месте?</vt:lpstr>
      <vt:lpstr>Почему нельзя перебегать дорогу перед близко идущим транспортом?</vt:lpstr>
      <vt:lpstr>Почему в морозную погоду нельзя мыть автомобиль горячей водой?</vt:lpstr>
      <vt:lpstr>Почему жужжит пчела?</vt:lpstr>
      <vt:lpstr>Почему да почему? Задаём вопрос ему. Потому что, потому                 учит нас всму!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 ПОЧЕМУЧКИ.</dc:title>
  <dc:creator>Asus</dc:creator>
  <cp:lastModifiedBy>Asus</cp:lastModifiedBy>
  <cp:revision>16</cp:revision>
  <dcterms:created xsi:type="dcterms:W3CDTF">2012-03-21T19:20:15Z</dcterms:created>
  <dcterms:modified xsi:type="dcterms:W3CDTF">2012-03-24T17:58:36Z</dcterms:modified>
</cp:coreProperties>
</file>