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9" r:id="rId4"/>
    <p:sldId id="281" r:id="rId5"/>
    <p:sldId id="283" r:id="rId6"/>
    <p:sldId id="282" r:id="rId7"/>
    <p:sldId id="284" r:id="rId8"/>
    <p:sldId id="286" r:id="rId9"/>
    <p:sldId id="285" r:id="rId10"/>
    <p:sldId id="294" r:id="rId11"/>
    <p:sldId id="288" r:id="rId12"/>
    <p:sldId id="295" r:id="rId13"/>
    <p:sldId id="257" r:id="rId14"/>
    <p:sldId id="258" r:id="rId15"/>
    <p:sldId id="259" r:id="rId16"/>
    <p:sldId id="260" r:id="rId17"/>
    <p:sldId id="263" r:id="rId18"/>
    <p:sldId id="264" r:id="rId19"/>
    <p:sldId id="265" r:id="rId20"/>
    <p:sldId id="262" r:id="rId21"/>
    <p:sldId id="267" r:id="rId22"/>
    <p:sldId id="289" r:id="rId23"/>
    <p:sldId id="276" r:id="rId24"/>
    <p:sldId id="277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35" d="100"/>
          <a:sy n="35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4BBA4-A605-4D4E-8308-A4E95667A882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7061-E549-43A3-B1B9-F68125162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ws_Photosynthesis_Tool_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57224" y="2357430"/>
            <a:ext cx="7331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ФОТОСИНТЕЗ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открытия фотосинтеза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1571612"/>
            <a:ext cx="4143404" cy="4357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Жан </a:t>
            </a:r>
            <a:r>
              <a:rPr lang="ru-RU" sz="36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Сенебье</a:t>
            </a:r>
            <a:endParaRPr lang="ru-RU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(1742 – 1809) 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швейцарский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естествоиспытатель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786214" cy="504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419865/docu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69127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253" y="500042"/>
            <a:ext cx="902374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785794"/>
            <a:ext cx="5357840" cy="446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открытия фотосинтеза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1571612"/>
            <a:ext cx="4143404" cy="4357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Юлиус</a:t>
            </a:r>
            <a:r>
              <a:rPr lang="ru-RU" sz="3600" b="1" dirty="0" smtClean="0">
                <a:solidFill>
                  <a:schemeClr val="bg1"/>
                </a:solidFill>
              </a:rPr>
              <a:t> Сакс</a:t>
            </a:r>
            <a:endParaRPr lang="ru-RU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(1832 – 1897) </a:t>
            </a:r>
            <a:r>
              <a:rPr lang="ru-RU" sz="3600" b="1" dirty="0" smtClean="0">
                <a:solidFill>
                  <a:schemeClr val="bg1"/>
                </a:solidFill>
              </a:rPr>
              <a:t>немецкий ботаник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3929090" cy="513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0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9144000" cy="62150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ПОДОПЫТНЫЕ РАСТЕНИЯ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2972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РАСТЕНИЕ № 1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01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9144000" cy="62411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РАСТЕНИЕ № 2 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29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ЧЕРЕЗ ТРИ ДНЯ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28.JPG"/>
          <p:cNvPicPr>
            <a:picLocks noChangeAspect="1"/>
          </p:cNvPicPr>
          <p:nvPr/>
        </p:nvPicPr>
        <p:blipFill>
          <a:blip r:embed="rId2" cstate="print"/>
          <a:srcRect b="4167"/>
          <a:stretch>
            <a:fillRect/>
          </a:stretch>
        </p:blipFill>
        <p:spPr>
          <a:xfrm>
            <a:off x="4572000" y="0"/>
            <a:ext cx="4572000" cy="3286124"/>
          </a:xfrm>
          <a:prstGeom prst="rect">
            <a:avLst/>
          </a:prstGeom>
        </p:spPr>
      </p:pic>
      <p:pic>
        <p:nvPicPr>
          <p:cNvPr id="7" name="Рисунок 6" descr="IMG_00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286123"/>
            <a:ext cx="4572000" cy="3574445"/>
          </a:xfrm>
          <a:prstGeom prst="rect">
            <a:avLst/>
          </a:prstGeom>
        </p:spPr>
      </p:pic>
      <p:pic>
        <p:nvPicPr>
          <p:cNvPr id="9" name="Рисунок 8" descr="IMG_00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17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3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5" name="Рисунок 4" descr="IMG_00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3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Тема : Фотосинтез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Задачи:</a:t>
            </a:r>
          </a:p>
          <a:p>
            <a:pPr lvl="0" algn="just"/>
            <a:r>
              <a:rPr lang="ru-RU" b="1" dirty="0" smtClean="0"/>
              <a:t>познакомиться с историей открытия фотосинтеза, с условиями, необходимыми для этого процесса;</a:t>
            </a:r>
          </a:p>
          <a:p>
            <a:pPr lvl="0" algn="just"/>
            <a:r>
              <a:rPr lang="ru-RU" b="1" dirty="0" smtClean="0"/>
              <a:t>раскрыть сущность процесса фотосинтеза.</a:t>
            </a:r>
          </a:p>
          <a:p>
            <a:pPr lvl="0" algn="just"/>
            <a:r>
              <a:rPr lang="ru-RU" b="1" dirty="0" smtClean="0"/>
              <a:t>совершенствовать практические умения и навыки закладки и проведения опытов, наблюдений; </a:t>
            </a:r>
          </a:p>
          <a:p>
            <a:pPr lvl="0" algn="just"/>
            <a:r>
              <a:rPr lang="ru-RU" b="1" dirty="0" smtClean="0"/>
              <a:t>воспитывать бережное отношение к растениям.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0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0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4810" y="3473782"/>
            <a:ext cx="4929190" cy="3384218"/>
          </a:xfrm>
          <a:prstGeom prst="rect">
            <a:avLst/>
          </a:prstGeom>
        </p:spPr>
      </p:pic>
      <p:pic>
        <p:nvPicPr>
          <p:cNvPr id="6" name="Рисунок 5" descr="IMG_00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-1"/>
            <a:ext cx="4667253" cy="3500439"/>
          </a:xfrm>
          <a:prstGeom prst="rect">
            <a:avLst/>
          </a:prstGeom>
        </p:spPr>
      </p:pic>
      <p:sp>
        <p:nvSpPr>
          <p:cNvPr id="9" name="Стрелка влево 8"/>
          <p:cNvSpPr/>
          <p:nvPr/>
        </p:nvSpPr>
        <p:spPr>
          <a:xfrm>
            <a:off x="4643438" y="500042"/>
            <a:ext cx="4500562" cy="23574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071546"/>
            <a:ext cx="34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Лист с растения, который был на свету окрасился в синий цвет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0" y="4000504"/>
            <a:ext cx="4214810" cy="24288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464344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Лист растения, которое стояло в темноте, принял цвет йода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21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80022"/>
            <a:ext cx="3857652" cy="512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1214422"/>
            <a:ext cx="4143404" cy="5000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chemeClr val="bg1"/>
                </a:solidFill>
              </a:rPr>
              <a:t>Климент</a:t>
            </a:r>
            <a:r>
              <a:rPr lang="ru-RU" sz="3600" b="1" dirty="0" smtClean="0">
                <a:solidFill>
                  <a:schemeClr val="bg1"/>
                </a:solidFill>
              </a:rPr>
              <a:t> Аркадьевич Тимирязев</a:t>
            </a:r>
            <a:endParaRPr lang="ru-RU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(18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4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– 19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20</a:t>
            </a: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) 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русский</a:t>
            </a:r>
          </a:p>
          <a:p>
            <a:pPr lvl="0" algn="ctr">
              <a:spcBef>
                <a:spcPct val="0"/>
              </a:spcBef>
            </a:pPr>
            <a:r>
              <a:rPr lang="ru-RU" sz="3600" b="1" dirty="0" smtClean="0">
                <a:solidFill>
                  <a:schemeClr val="bg1"/>
                </a:solidFill>
              </a:rPr>
              <a:t>естествоиспытатель</a:t>
            </a:r>
          </a:p>
          <a:p>
            <a:pPr lvl="0" algn="ctr"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основоположник школы физиологов растений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Развитие учения о фотосинтезе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001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Фотосинтез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29124"/>
            <a:ext cx="9144000" cy="2428876"/>
          </a:xfrm>
        </p:spPr>
        <p:txBody>
          <a:bodyPr>
            <a:normAutofit fontScale="92500"/>
          </a:bodyPr>
          <a:lstStyle/>
          <a:p>
            <a:pPr marL="320040" indent="-32004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/>
              <a:t>       Фотосинтез – </a:t>
            </a:r>
            <a:r>
              <a:rPr lang="ru-RU" sz="3200" dirty="0" smtClean="0"/>
              <a:t>процесс превращения углекислого газа и воды в углеводы и кислород под действием энергии солнечного света. Образующиеся углеводы используются в качестве пищи, а кислород поступает в атмосферу.</a:t>
            </a:r>
            <a:endParaRPr lang="ru-RU" sz="3200" b="1" dirty="0" smtClean="0"/>
          </a:p>
          <a:p>
            <a:pPr marL="320040" indent="-32004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4" name="Picture 6" descr="фотосинте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142984"/>
            <a:ext cx="9163051" cy="325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7381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Вывод:</a:t>
            </a:r>
            <a:r>
              <a:rPr lang="ru-RU" dirty="0" smtClean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29125"/>
            <a:ext cx="9144000" cy="2428875"/>
          </a:xfrm>
        </p:spPr>
        <p:txBody>
          <a:bodyPr>
            <a:normAutofit fontScale="92500" lnSpcReduction="20000"/>
          </a:bodyPr>
          <a:lstStyle/>
          <a:p>
            <a:pPr marL="72000" indent="36000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Фотосинтез происходит в клетках, содержащих зелёный пигмент – хлорофилл. Это вещество способно поглощать и трансформировать солнечную энергию. У растений хлорофилл содержится в специальных органеллах – хлоропластах.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Picture 4" descr="лис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9"/>
            <a:ext cx="250031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внутстр лис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7" y="1000107"/>
            <a:ext cx="3414727" cy="32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раст клет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000107"/>
            <a:ext cx="3357554" cy="320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7000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Значение фотосинтеза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143248"/>
            <a:ext cx="9144000" cy="3714752"/>
          </a:xfrm>
        </p:spPr>
        <p:txBody>
          <a:bodyPr>
            <a:normAutofit fontScale="92500" lnSpcReduction="20000"/>
          </a:bodyPr>
          <a:lstStyle/>
          <a:p>
            <a:pPr marL="36000" indent="28800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Процесс фотосинтеза является основой питания всех живых существ, а также снабжает человечество топливом, волокнами и бесчисленными полезными химическими соединениями. Из диоксида углерода и воды, связанных из воздуха в ходе фотосинтеза, образуется около 90-95% сухого веса урожая. Человек использует около 7% продуктов фотосинтеза в пищу, в качестве корма для животных и в виде топлива и строительных материалов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340" name="Picture 2" descr="C:\Users\Саня\Desktop\polo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2317750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" descr="C:\Users\Саня\Desktop\show_thumbinai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928670"/>
            <a:ext cx="21907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Users\Саня\Desktop\get_img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5330" y="942971"/>
            <a:ext cx="236760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C:\Users\Саня\Desktop\100505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38971" y="928670"/>
            <a:ext cx="2105029" cy="2094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ьбина\Documents\Фотосинтез\leafveins-660x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274" y="0"/>
            <a:ext cx="928654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72000" indent="360000" algn="just">
              <a:lnSpc>
                <a:spcPct val="110000"/>
              </a:lnSpc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	Когда-то, где-то на Землю упал луч солнца, но он  упал не на бесплодную почву, он упал на зеленую былинку пшеничного ростка, или вернее, на хлорофилловое зерно. </a:t>
            </a:r>
          </a:p>
          <a:p>
            <a:pPr marL="72000" indent="360000" algn="just">
              <a:lnSpc>
                <a:spcPct val="110000"/>
              </a:lnSpc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Ударяясь об него, он потух, перестал быть светом, но не исчез… </a:t>
            </a:r>
          </a:p>
          <a:p>
            <a:pPr marL="72000" indent="360000" algn="just">
              <a:lnSpc>
                <a:spcPct val="110000"/>
              </a:lnSpc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В той или другой форме он вошел в состав хлеба, который послужил нам пищей. </a:t>
            </a:r>
          </a:p>
          <a:p>
            <a:pPr marL="72000" indent="360000" algn="just">
              <a:lnSpc>
                <a:spcPct val="110000"/>
              </a:lnSpc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Он преобразился в наши мускулы, в наши нервы… Это луч солнца согревает нас. </a:t>
            </a:r>
          </a:p>
          <a:p>
            <a:pPr marL="72000" indent="360000" algn="just">
              <a:lnSpc>
                <a:spcPct val="110000"/>
              </a:lnSpc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Он приводит нас в движение. Быть может, в эту минуту, он играет в нашем мозгу.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открытия фотосинтеза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428736"/>
            <a:ext cx="38100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00562" y="2285992"/>
            <a:ext cx="4643438" cy="31432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Ян Баптист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ван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Гельмонт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(1579 – 1644)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голландский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естествоиспытатель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сканирование00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3" y="161925"/>
            <a:ext cx="9075737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84043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Вывод: </a:t>
            </a:r>
          </a:p>
          <a:p>
            <a:pPr algn="ctr">
              <a:buNone/>
            </a:pPr>
            <a:r>
              <a:rPr lang="ru-RU" sz="5400" dirty="0" smtClean="0"/>
              <a:t>растения получают питательные вещества из воды</a:t>
            </a:r>
          </a:p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На 200 лет утвердилась теория водного питания растений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открытия фотосинтеза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857652" cy="50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86314" y="1571612"/>
            <a:ext cx="4143404" cy="4357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Джозеф Пристли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(1733 - 1804)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английский естествоиспытатель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Философ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общественный деятель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сканирование000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757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857488" y="6072206"/>
            <a:ext cx="3214710" cy="4286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Опыт  Д.Пристли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90" y="285728"/>
            <a:ext cx="1928794" cy="57150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Вывод:</a:t>
            </a:r>
            <a:r>
              <a:rPr lang="ru-RU" sz="5000" dirty="0" smtClean="0"/>
              <a:t> </a:t>
            </a:r>
          </a:p>
          <a:p>
            <a:pPr algn="ctr">
              <a:buNone/>
            </a:pPr>
            <a:r>
              <a:rPr lang="ru-RU" sz="5000" dirty="0" smtClean="0"/>
              <a:t>растения очищают воздух и делают его пригодным для дыхания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571472" cy="57150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341</Words>
  <Application>Microsoft Office PowerPoint</Application>
  <PresentationFormat>Экран (4:3)</PresentationFormat>
  <Paragraphs>78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Тема : Фотосинтез</vt:lpstr>
      <vt:lpstr>Презентация PowerPoint</vt:lpstr>
      <vt:lpstr>История открытия фотосинтеза</vt:lpstr>
      <vt:lpstr>Презентация PowerPoint</vt:lpstr>
      <vt:lpstr>Презентация PowerPoint</vt:lpstr>
      <vt:lpstr>История открытия фотосинтеза</vt:lpstr>
      <vt:lpstr>Презентация PowerPoint</vt:lpstr>
      <vt:lpstr>Презентация PowerPoint</vt:lpstr>
      <vt:lpstr>История открытия фотосинтеза</vt:lpstr>
      <vt:lpstr>Презентация PowerPoint</vt:lpstr>
      <vt:lpstr>История открытия фотосинтеза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учения о фотосинтезе</vt:lpstr>
      <vt:lpstr>Фотосинтез</vt:lpstr>
      <vt:lpstr>Вывод: </vt:lpstr>
      <vt:lpstr>Значение фотосинтеза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Венера</cp:lastModifiedBy>
  <cp:revision>47</cp:revision>
  <dcterms:created xsi:type="dcterms:W3CDTF">2012-01-09T10:03:22Z</dcterms:created>
  <dcterms:modified xsi:type="dcterms:W3CDTF">2012-04-17T16:59:49Z</dcterms:modified>
</cp:coreProperties>
</file>