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</p:sldMasterIdLst>
  <p:sldIdLst>
    <p:sldId id="256" r:id="rId9"/>
    <p:sldId id="2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9525 h 1912"/>
              <a:gd name="T4" fmla="*/ 0 w 1588"/>
              <a:gd name="T5" fmla="*/ 9525 h 1912"/>
              <a:gd name="T6" fmla="*/ 0 w 1588"/>
              <a:gd name="T7" fmla="*/ 95250 h 1912"/>
              <a:gd name="T8" fmla="*/ 0 w 1588"/>
              <a:gd name="T9" fmla="*/ 3035300 h 1912"/>
              <a:gd name="T10" fmla="*/ 0 w 1588"/>
              <a:gd name="T11" fmla="*/ 3035300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302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302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F4167-31D1-49B8-87C4-3F87512609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B7223-EB68-460D-ADE6-A8F7302E2F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4EE80-307F-43AE-8F71-3E21949B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02BCD-2F8B-4B2F-8E8A-8C4AC766C9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AC78B-087F-4940-9DB7-D3091FAA2F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FF1AD-A563-40F9-A9A8-83B1AA6F7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1E29D-CFF6-427A-AAB7-90124B8E7D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FDDB4-2986-4191-B97D-49EB18B800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20EBF-6FD7-44DF-A736-F7AB536B55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56C4E-B670-49EA-B25D-C94D8D1DB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F95C3-35EA-43E4-BE6E-D9615A413A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kumimoji="1" lang="ru-RU">
                <a:latin typeface="Arial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kumimoji="1" lang="ru-RU"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>
                <a:latin typeface="Arial" charset="0"/>
              </a:endParaRP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944" y="-9"/>
              <a:ext cx="816" cy="3984"/>
              <a:chOff x="4944" y="-9"/>
              <a:chExt cx="816" cy="3984"/>
            </a:xfrm>
          </p:grpSpPr>
          <p:grpSp>
            <p:nvGrpSpPr>
              <p:cNvPr id="4" name="Group 7"/>
              <p:cNvGrpSpPr>
                <a:grpSpLocks/>
              </p:cNvGrpSpPr>
              <p:nvPr userDrawn="1"/>
            </p:nvGrpSpPr>
            <p:grpSpPr bwMode="auto">
              <a:xfrm>
                <a:off x="5280" y="-9"/>
                <a:ext cx="480" cy="1440"/>
                <a:chOff x="5280" y="-9"/>
                <a:chExt cx="480" cy="1440"/>
              </a:xfrm>
            </p:grpSpPr>
            <p:grpSp>
              <p:nvGrpSpPr>
                <p:cNvPr id="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93" y="-10"/>
                  <a:ext cx="174" cy="176"/>
                  <a:chOff x="1747" y="323"/>
                  <a:chExt cx="1690" cy="2560"/>
                </a:xfrm>
              </p:grpSpPr>
              <p:grpSp>
                <p:nvGrpSpPr>
                  <p:cNvPr id="2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747" y="323"/>
                    <a:ext cx="1690" cy="2560"/>
                    <a:chOff x="1747" y="323"/>
                    <a:chExt cx="1690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203" y="323"/>
                      <a:ext cx="1234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747" y="381"/>
                      <a:ext cx="864" cy="2065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</a:gdLst>
                      <a:ahLst/>
                      <a:cxnLst>
                        <a:cxn ang="T110">
                          <a:pos x="T0" y="T1"/>
                        </a:cxn>
                        <a:cxn ang="T111">
                          <a:pos x="T2" y="T3"/>
                        </a:cxn>
                        <a:cxn ang="T112">
                          <a:pos x="T4" y="T5"/>
                        </a:cxn>
                        <a:cxn ang="T113">
                          <a:pos x="T6" y="T7"/>
                        </a:cxn>
                        <a:cxn ang="T114">
                          <a:pos x="T8" y="T9"/>
                        </a:cxn>
                        <a:cxn ang="T115">
                          <a:pos x="T10" y="T11"/>
                        </a:cxn>
                        <a:cxn ang="T116">
                          <a:pos x="T12" y="T13"/>
                        </a:cxn>
                        <a:cxn ang="T117">
                          <a:pos x="T14" y="T15"/>
                        </a:cxn>
                        <a:cxn ang="T118">
                          <a:pos x="T16" y="T17"/>
                        </a:cxn>
                        <a:cxn ang="T119">
                          <a:pos x="T18" y="T19"/>
                        </a:cxn>
                        <a:cxn ang="T120">
                          <a:pos x="T20" y="T21"/>
                        </a:cxn>
                        <a:cxn ang="T121">
                          <a:pos x="T22" y="T23"/>
                        </a:cxn>
                        <a:cxn ang="T122">
                          <a:pos x="T24" y="T25"/>
                        </a:cxn>
                        <a:cxn ang="T123">
                          <a:pos x="T26" y="T27"/>
                        </a:cxn>
                        <a:cxn ang="T124">
                          <a:pos x="T28" y="T29"/>
                        </a:cxn>
                        <a:cxn ang="T125">
                          <a:pos x="T30" y="T31"/>
                        </a:cxn>
                        <a:cxn ang="T126">
                          <a:pos x="T32" y="T33"/>
                        </a:cxn>
                        <a:cxn ang="T127">
                          <a:pos x="T34" y="T35"/>
                        </a:cxn>
                        <a:cxn ang="T128">
                          <a:pos x="T36" y="T37"/>
                        </a:cxn>
                        <a:cxn ang="T129">
                          <a:pos x="T38" y="T39"/>
                        </a:cxn>
                        <a:cxn ang="T130">
                          <a:pos x="T40" y="T41"/>
                        </a:cxn>
                        <a:cxn ang="T131">
                          <a:pos x="T42" y="T43"/>
                        </a:cxn>
                        <a:cxn ang="T132">
                          <a:pos x="T44" y="T45"/>
                        </a:cxn>
                        <a:cxn ang="T133">
                          <a:pos x="T46" y="T47"/>
                        </a:cxn>
                        <a:cxn ang="T134">
                          <a:pos x="T48" y="T49"/>
                        </a:cxn>
                        <a:cxn ang="T135">
                          <a:pos x="T50" y="T51"/>
                        </a:cxn>
                        <a:cxn ang="T136">
                          <a:pos x="T52" y="T53"/>
                        </a:cxn>
                        <a:cxn ang="T137">
                          <a:pos x="T54" y="T55"/>
                        </a:cxn>
                        <a:cxn ang="T138">
                          <a:pos x="T56" y="T57"/>
                        </a:cxn>
                        <a:cxn ang="T139">
                          <a:pos x="T58" y="T59"/>
                        </a:cxn>
                        <a:cxn ang="T140">
                          <a:pos x="T60" y="T61"/>
                        </a:cxn>
                        <a:cxn ang="T141">
                          <a:pos x="T62" y="T63"/>
                        </a:cxn>
                        <a:cxn ang="T142">
                          <a:pos x="T64" y="T65"/>
                        </a:cxn>
                        <a:cxn ang="T143">
                          <a:pos x="T66" y="T67"/>
                        </a:cxn>
                        <a:cxn ang="T144">
                          <a:pos x="T68" y="T69"/>
                        </a:cxn>
                        <a:cxn ang="T145">
                          <a:pos x="T70" y="T71"/>
                        </a:cxn>
                        <a:cxn ang="T146">
                          <a:pos x="T72" y="T73"/>
                        </a:cxn>
                        <a:cxn ang="T147">
                          <a:pos x="T74" y="T75"/>
                        </a:cxn>
                        <a:cxn ang="T148">
                          <a:pos x="T76" y="T77"/>
                        </a:cxn>
                        <a:cxn ang="T149">
                          <a:pos x="T78" y="T79"/>
                        </a:cxn>
                        <a:cxn ang="T150">
                          <a:pos x="T80" y="T81"/>
                        </a:cxn>
                        <a:cxn ang="T151">
                          <a:pos x="T82" y="T83"/>
                        </a:cxn>
                        <a:cxn ang="T152">
                          <a:pos x="T84" y="T85"/>
                        </a:cxn>
                        <a:cxn ang="T153">
                          <a:pos x="T86" y="T87"/>
                        </a:cxn>
                        <a:cxn ang="T154">
                          <a:pos x="T88" y="T89"/>
                        </a:cxn>
                        <a:cxn ang="T155">
                          <a:pos x="T90" y="T91"/>
                        </a:cxn>
                        <a:cxn ang="T156">
                          <a:pos x="T92" y="T93"/>
                        </a:cxn>
                        <a:cxn ang="T157">
                          <a:pos x="T94" y="T95"/>
                        </a:cxn>
                        <a:cxn ang="T158">
                          <a:pos x="T96" y="T97"/>
                        </a:cxn>
                        <a:cxn ang="T159">
                          <a:pos x="T98" y="T99"/>
                        </a:cxn>
                        <a:cxn ang="T160">
                          <a:pos x="T100" y="T101"/>
                        </a:cxn>
                        <a:cxn ang="T161">
                          <a:pos x="T102" y="T103"/>
                        </a:cxn>
                        <a:cxn ang="T162">
                          <a:pos x="T104" y="T105"/>
                        </a:cxn>
                        <a:cxn ang="T163">
                          <a:pos x="T106" y="T107"/>
                        </a:cxn>
                        <a:cxn ang="T164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7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689" y="745"/>
                    <a:ext cx="262" cy="524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757" y="1588"/>
                    <a:ext cx="398" cy="349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504" y="1923"/>
                    <a:ext cx="146" cy="567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2" y="1588"/>
                    <a:ext cx="389" cy="247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6" y="934"/>
                    <a:ext cx="233" cy="378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kumimoji="1" lang="ru-RU">
                <a:latin typeface="Arial" charset="0"/>
              </a:endParaRPr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T0" fmla="*/ 4259 w 21600"/>
                <a:gd name="T1" fmla="*/ 71 h 21600"/>
                <a:gd name="T2" fmla="*/ 2160 w 21600"/>
                <a:gd name="T3" fmla="*/ 142 h 21600"/>
                <a:gd name="T4" fmla="*/ 61 w 21600"/>
                <a:gd name="T5" fmla="*/ 71 h 21600"/>
                <a:gd name="T6" fmla="*/ 216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105 w 21600"/>
                <a:gd name="T13" fmla="*/ 2130 h 21600"/>
                <a:gd name="T14" fmla="*/ 19495 w 21600"/>
                <a:gd name="T15" fmla="*/ 1947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1257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58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48F8C-A1E7-47B8-83D8-2BCBBF39C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BAF70-473D-4C31-972A-AF73BD9F4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A865F-5FBE-4001-BB15-22CAAB748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1EF7D-AC97-4D8E-AF30-EF0E3257C6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10A7C-2B70-4BA5-A07D-16316E3C1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C4988-05FA-4088-B00C-C567E57C7F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AE260-025A-42FF-B420-F9360FFF5F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79395-C18E-4CF3-B770-2AF6F5D281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16E6B-4779-4670-B25E-53F1A3A71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D39E0-0F37-43FE-AFE3-5B84B20298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200B4-AF75-4596-9936-642091A970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350E6-C287-4EA4-911B-E9A2AC49F1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5810C-9A97-4B86-A420-5E92A810DD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C0F93-ABAB-46BC-AAF3-558500BAF5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E2627-A509-471E-8940-2ED0472825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BD548-F0ED-442F-9FD6-7F200DC891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57619-B077-4D0E-9D99-C843BA78B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8E5D4-15B7-40F0-B596-579BCF6845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3F99C-B6B2-426D-819C-235F8CD2F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081AC2-2F72-4DD3-98E5-66555FE9F1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6268C-C5E0-4A9D-939F-9728D1EDC8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FD841-D27C-44AE-B808-E82D8871DF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6344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6345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2F3D0-C7E9-448E-9F91-20FC7A6ED8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1B394-A4A5-4C3C-89B8-C41901C26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31FB6-C7DD-4987-A104-E799CB686F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0AD72-0565-4E13-A3AB-52472F8573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D42BD3-34F1-49D4-87D7-8673E0DA45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068B1-BE9E-4C04-8514-F439DD5F88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32F7A-F67D-4E37-A8B7-1006F0C77C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173AA0-8331-4E87-AD22-4E55527926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E3693-E99B-43F9-85C8-D40425BED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D47E1-2DE5-405E-B482-B2B18DA98A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CA41B-39AA-4540-AC15-D423DBD995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4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54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5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6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7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9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1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5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7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8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6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52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2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3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4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8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0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1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35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59459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9460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45A49-1D40-4D52-9BFD-DC779B7544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1B156-3160-4C82-808B-9D1FE99799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4902F-8B71-4D61-9BD1-7EE406D0B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426C9-6DBD-42E9-A8FE-14AEF8BAE9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EDEC9-1765-48E2-8D36-06FC18EA48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86AB1-FE34-45BA-A589-C48FD9529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90604-93DE-4C14-8668-4864BB262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B713E-DC2A-4A28-92F1-3418E5FB2C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E4E48-A7C9-4F0C-B7A5-C811233FF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DDC60-D1EB-4E4A-AD36-74E53B262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72D50-1CF1-4AAF-8BC8-8DD939DB30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9588E-3FA9-465F-9D27-5C8952386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7A9A29-D378-48E2-BA37-EF6FB6F4CC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85938-9330-407D-87F3-A4982BCEC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2617B-49D3-484D-9EDC-D29CF60B8E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AC1ED1-90DB-4FB4-A5CE-F30A5DA10C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EA59E-1E63-4437-96FD-B56CC39067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84B65-1D55-47B2-9ED1-B9C8AB9B1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96424-9918-4E19-841B-94C9871CE0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93753B-9D5F-4123-8150-8A272942C0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688C0-159C-4953-8A6C-C773DDEA48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41289-1F6A-4740-B1CC-6930584989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EFBD8-CBE4-40FC-8788-EE721FF2A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6462A-7AD9-47E2-B588-305F6E5FA9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BEC4A-687A-4E32-A644-729E2FD1AE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31AE7-2D6F-4010-9D37-28AC905F4C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8D87D-57E4-4A05-BE6A-4D4F5E918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0088D-489B-4648-B55C-8CE4DF34F1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CEAFFC-433B-486C-A98C-65891C6EF3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7FC3A-FDFD-4470-B8BB-B801CC74E6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145F8-80ED-4341-8D53-2CB0E1713B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184C5-7AEB-421A-B51E-3A1A3F94B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7EF45-0287-4724-9DB7-15F3961F9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04.06.2012</a:t>
            </a:fld>
            <a:endParaRPr lang="ru-RU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98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98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99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99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99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99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99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99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99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99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99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99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200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200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200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00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00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00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75D6903-E586-418A-A1D1-36C50BA07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200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3080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kumimoji="1" lang="ru-RU">
                <a:latin typeface="Arial" charset="0"/>
              </a:endParaRPr>
            </a:p>
          </p:txBody>
        </p:sp>
        <p:sp>
          <p:nvSpPr>
            <p:cNvPr id="3081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kumimoji="1" lang="ru-RU">
                <a:latin typeface="Arial" charset="0"/>
              </a:endParaRPr>
            </a:p>
          </p:txBody>
        </p:sp>
        <p:sp>
          <p:nvSpPr>
            <p:cNvPr id="50181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>
                <a:latin typeface="Arial" charset="0"/>
              </a:endParaRP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4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5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6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3132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201" y="323"/>
                      <a:ext cx="1234" cy="2560"/>
                    </a:xfrm>
                    <a:custGeom>
                      <a:avLst/>
                      <a:gdLst>
                        <a:gd name="T0" fmla="*/ 337 w 1231"/>
                        <a:gd name="T1" fmla="*/ 283 h 2560"/>
                        <a:gd name="T2" fmla="*/ 415 w 1231"/>
                        <a:gd name="T3" fmla="*/ 115 h 2560"/>
                        <a:gd name="T4" fmla="*/ 583 w 1231"/>
                        <a:gd name="T5" fmla="*/ 7 h 2560"/>
                        <a:gd name="T6" fmla="*/ 895 w 1231"/>
                        <a:gd name="T7" fmla="*/ 61 h 2560"/>
                        <a:gd name="T8" fmla="*/ 1051 w 1231"/>
                        <a:gd name="T9" fmla="*/ 349 h 2560"/>
                        <a:gd name="T10" fmla="*/ 979 w 1231"/>
                        <a:gd name="T11" fmla="*/ 769 h 2560"/>
                        <a:gd name="T12" fmla="*/ 943 w 1231"/>
                        <a:gd name="T13" fmla="*/ 943 h 2560"/>
                        <a:gd name="T14" fmla="*/ 1105 w 1231"/>
                        <a:gd name="T15" fmla="*/ 1075 h 2560"/>
                        <a:gd name="T16" fmla="*/ 1231 w 1231"/>
                        <a:gd name="T17" fmla="*/ 1525 h 2560"/>
                        <a:gd name="T18" fmla="*/ 1123 w 1231"/>
                        <a:gd name="T19" fmla="*/ 1969 h 2560"/>
                        <a:gd name="T20" fmla="*/ 907 w 1231"/>
                        <a:gd name="T21" fmla="*/ 2077 h 2560"/>
                        <a:gd name="T22" fmla="*/ 721 w 1231"/>
                        <a:gd name="T23" fmla="*/ 2059 h 2560"/>
                        <a:gd name="T24" fmla="*/ 655 w 1231"/>
                        <a:gd name="T25" fmla="*/ 2251 h 2560"/>
                        <a:gd name="T26" fmla="*/ 529 w 1231"/>
                        <a:gd name="T27" fmla="*/ 2527 h 2560"/>
                        <a:gd name="T28" fmla="*/ 211 w 1231"/>
                        <a:gd name="T29" fmla="*/ 2509 h 2560"/>
                        <a:gd name="T30" fmla="*/ 31 w 1231"/>
                        <a:gd name="T31" fmla="*/ 2227 h 2560"/>
                        <a:gd name="T32" fmla="*/ 25 w 1231"/>
                        <a:gd name="T33" fmla="*/ 1969 h 2560"/>
                        <a:gd name="T34" fmla="*/ 145 w 1231"/>
                        <a:gd name="T35" fmla="*/ 1651 h 2560"/>
                        <a:gd name="T36" fmla="*/ 259 w 1231"/>
                        <a:gd name="T37" fmla="*/ 1513 h 2560"/>
                        <a:gd name="T38" fmla="*/ 217 w 1231"/>
                        <a:gd name="T39" fmla="*/ 1729 h 2560"/>
                        <a:gd name="T40" fmla="*/ 73 w 1231"/>
                        <a:gd name="T41" fmla="*/ 2023 h 2560"/>
                        <a:gd name="T42" fmla="*/ 169 w 1231"/>
                        <a:gd name="T43" fmla="*/ 2323 h 2560"/>
                        <a:gd name="T44" fmla="*/ 439 w 1231"/>
                        <a:gd name="T45" fmla="*/ 2431 h 2560"/>
                        <a:gd name="T46" fmla="*/ 595 w 1231"/>
                        <a:gd name="T47" fmla="*/ 2227 h 2560"/>
                        <a:gd name="T48" fmla="*/ 577 w 1231"/>
                        <a:gd name="T49" fmla="*/ 1807 h 2560"/>
                        <a:gd name="T50" fmla="*/ 493 w 1231"/>
                        <a:gd name="T51" fmla="*/ 1531 h 2560"/>
                        <a:gd name="T52" fmla="*/ 535 w 1231"/>
                        <a:gd name="T53" fmla="*/ 1459 h 2560"/>
                        <a:gd name="T54" fmla="*/ 625 w 1231"/>
                        <a:gd name="T55" fmla="*/ 1633 h 2560"/>
                        <a:gd name="T56" fmla="*/ 721 w 1231"/>
                        <a:gd name="T57" fmla="*/ 1933 h 2560"/>
                        <a:gd name="T58" fmla="*/ 967 w 1231"/>
                        <a:gd name="T59" fmla="*/ 1963 h 2560"/>
                        <a:gd name="T60" fmla="*/ 1135 w 1231"/>
                        <a:gd name="T61" fmla="*/ 1687 h 2560"/>
                        <a:gd name="T62" fmla="*/ 1117 w 1231"/>
                        <a:gd name="T63" fmla="*/ 1273 h 2560"/>
                        <a:gd name="T64" fmla="*/ 883 w 1231"/>
                        <a:gd name="T65" fmla="*/ 1057 h 2560"/>
                        <a:gd name="T66" fmla="*/ 679 w 1231"/>
                        <a:gd name="T67" fmla="*/ 1129 h 2560"/>
                        <a:gd name="T68" fmla="*/ 577 w 1231"/>
                        <a:gd name="T69" fmla="*/ 1117 h 2560"/>
                        <a:gd name="T70" fmla="*/ 619 w 1231"/>
                        <a:gd name="T71" fmla="*/ 1033 h 2560"/>
                        <a:gd name="T72" fmla="*/ 811 w 1231"/>
                        <a:gd name="T73" fmla="*/ 937 h 2560"/>
                        <a:gd name="T74" fmla="*/ 949 w 1231"/>
                        <a:gd name="T75" fmla="*/ 613 h 2560"/>
                        <a:gd name="T76" fmla="*/ 883 w 1231"/>
                        <a:gd name="T77" fmla="*/ 175 h 2560"/>
                        <a:gd name="T78" fmla="*/ 619 w 1231"/>
                        <a:gd name="T79" fmla="*/ 103 h 2560"/>
                        <a:gd name="T80" fmla="*/ 391 w 1231"/>
                        <a:gd name="T81" fmla="*/ 355 h 2560"/>
                        <a:gd name="T82" fmla="*/ 403 w 1231"/>
                        <a:gd name="T83" fmla="*/ 763 h 2560"/>
                        <a:gd name="T84" fmla="*/ 343 w 1231"/>
                        <a:gd name="T85" fmla="*/ 949 h 2560"/>
                        <a:gd name="T86" fmla="*/ 289 w 1231"/>
                        <a:gd name="T87" fmla="*/ 685 h 2560"/>
                        <a:gd name="T88" fmla="*/ 307 w 1231"/>
                        <a:gd name="T89" fmla="*/ 367 h 2560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3133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744" y="381"/>
                      <a:ext cx="865" cy="2065"/>
                    </a:xfrm>
                    <a:custGeom>
                      <a:avLst/>
                      <a:gdLst>
                        <a:gd name="T0" fmla="*/ 785 w 865"/>
                        <a:gd name="T1" fmla="*/ 530 h 2071"/>
                        <a:gd name="T2" fmla="*/ 797 w 865"/>
                        <a:gd name="T3" fmla="*/ 350 h 2071"/>
                        <a:gd name="T4" fmla="*/ 863 w 865"/>
                        <a:gd name="T5" fmla="*/ 206 h 2071"/>
                        <a:gd name="T6" fmla="*/ 809 w 865"/>
                        <a:gd name="T7" fmla="*/ 218 h 2071"/>
                        <a:gd name="T8" fmla="*/ 749 w 865"/>
                        <a:gd name="T9" fmla="*/ 218 h 2071"/>
                        <a:gd name="T10" fmla="*/ 683 w 865"/>
                        <a:gd name="T11" fmla="*/ 116 h 2071"/>
                        <a:gd name="T12" fmla="*/ 611 w 865"/>
                        <a:gd name="T13" fmla="*/ 32 h 2071"/>
                        <a:gd name="T14" fmla="*/ 509 w 865"/>
                        <a:gd name="T15" fmla="*/ 2 h 2071"/>
                        <a:gd name="T16" fmla="*/ 407 w 865"/>
                        <a:gd name="T17" fmla="*/ 20 h 2071"/>
                        <a:gd name="T18" fmla="*/ 281 w 865"/>
                        <a:gd name="T19" fmla="*/ 74 h 2071"/>
                        <a:gd name="T20" fmla="*/ 173 w 865"/>
                        <a:gd name="T21" fmla="*/ 206 h 2071"/>
                        <a:gd name="T22" fmla="*/ 119 w 865"/>
                        <a:gd name="T23" fmla="*/ 404 h 2071"/>
                        <a:gd name="T24" fmla="*/ 131 w 865"/>
                        <a:gd name="T25" fmla="*/ 590 h 2071"/>
                        <a:gd name="T26" fmla="*/ 173 w 865"/>
                        <a:gd name="T27" fmla="*/ 782 h 2071"/>
                        <a:gd name="T28" fmla="*/ 197 w 865"/>
                        <a:gd name="T29" fmla="*/ 884 h 2071"/>
                        <a:gd name="T30" fmla="*/ 167 w 865"/>
                        <a:gd name="T31" fmla="*/ 986 h 2071"/>
                        <a:gd name="T32" fmla="*/ 65 w 865"/>
                        <a:gd name="T33" fmla="*/ 1124 h 2071"/>
                        <a:gd name="T34" fmla="*/ 17 w 865"/>
                        <a:gd name="T35" fmla="*/ 1298 h 2071"/>
                        <a:gd name="T36" fmla="*/ 5 w 865"/>
                        <a:gd name="T37" fmla="*/ 1550 h 2071"/>
                        <a:gd name="T38" fmla="*/ 47 w 865"/>
                        <a:gd name="T39" fmla="*/ 1748 h 2071"/>
                        <a:gd name="T40" fmla="*/ 131 w 865"/>
                        <a:gd name="T41" fmla="*/ 1898 h 2071"/>
                        <a:gd name="T42" fmla="*/ 299 w 865"/>
                        <a:gd name="T43" fmla="*/ 1988 h 2071"/>
                        <a:gd name="T44" fmla="*/ 425 w 865"/>
                        <a:gd name="T45" fmla="*/ 1982 h 2071"/>
                        <a:gd name="T46" fmla="*/ 467 w 865"/>
                        <a:gd name="T47" fmla="*/ 1994 h 2071"/>
                        <a:gd name="T48" fmla="*/ 497 w 865"/>
                        <a:gd name="T49" fmla="*/ 2066 h 2071"/>
                        <a:gd name="T50" fmla="*/ 497 w 865"/>
                        <a:gd name="T51" fmla="*/ 1964 h 2071"/>
                        <a:gd name="T52" fmla="*/ 557 w 865"/>
                        <a:gd name="T53" fmla="*/ 1778 h 2071"/>
                        <a:gd name="T54" fmla="*/ 617 w 865"/>
                        <a:gd name="T55" fmla="*/ 1658 h 2071"/>
                        <a:gd name="T56" fmla="*/ 581 w 865"/>
                        <a:gd name="T57" fmla="*/ 1700 h 2071"/>
                        <a:gd name="T58" fmla="*/ 515 w 865"/>
                        <a:gd name="T59" fmla="*/ 1820 h 2071"/>
                        <a:gd name="T60" fmla="*/ 407 w 865"/>
                        <a:gd name="T61" fmla="*/ 1904 h 2071"/>
                        <a:gd name="T62" fmla="*/ 269 w 865"/>
                        <a:gd name="T63" fmla="*/ 1898 h 2071"/>
                        <a:gd name="T64" fmla="*/ 179 w 865"/>
                        <a:gd name="T65" fmla="*/ 1814 h 2071"/>
                        <a:gd name="T66" fmla="*/ 113 w 865"/>
                        <a:gd name="T67" fmla="*/ 1640 h 2071"/>
                        <a:gd name="T68" fmla="*/ 107 w 865"/>
                        <a:gd name="T69" fmla="*/ 1394 h 2071"/>
                        <a:gd name="T70" fmla="*/ 137 w 865"/>
                        <a:gd name="T71" fmla="*/ 1190 h 2071"/>
                        <a:gd name="T72" fmla="*/ 203 w 865"/>
                        <a:gd name="T73" fmla="*/ 1070 h 2071"/>
                        <a:gd name="T74" fmla="*/ 323 w 865"/>
                        <a:gd name="T75" fmla="*/ 1022 h 2071"/>
                        <a:gd name="T76" fmla="*/ 509 w 865"/>
                        <a:gd name="T77" fmla="*/ 1076 h 2071"/>
                        <a:gd name="T78" fmla="*/ 611 w 865"/>
                        <a:gd name="T79" fmla="*/ 1124 h 2071"/>
                        <a:gd name="T80" fmla="*/ 665 w 865"/>
                        <a:gd name="T81" fmla="*/ 1100 h 2071"/>
                        <a:gd name="T82" fmla="*/ 659 w 865"/>
                        <a:gd name="T83" fmla="*/ 1046 h 2071"/>
                        <a:gd name="T84" fmla="*/ 611 w 865"/>
                        <a:gd name="T85" fmla="*/ 1004 h 2071"/>
                        <a:gd name="T86" fmla="*/ 497 w 865"/>
                        <a:gd name="T87" fmla="*/ 980 h 2071"/>
                        <a:gd name="T88" fmla="*/ 323 w 865"/>
                        <a:gd name="T89" fmla="*/ 896 h 2071"/>
                        <a:gd name="T90" fmla="*/ 233 w 865"/>
                        <a:gd name="T91" fmla="*/ 680 h 2071"/>
                        <a:gd name="T92" fmla="*/ 209 w 865"/>
                        <a:gd name="T93" fmla="*/ 416 h 2071"/>
                        <a:gd name="T94" fmla="*/ 317 w 865"/>
                        <a:gd name="T95" fmla="*/ 170 h 2071"/>
                        <a:gd name="T96" fmla="*/ 485 w 865"/>
                        <a:gd name="T97" fmla="*/ 110 h 2071"/>
                        <a:gd name="T98" fmla="*/ 617 w 865"/>
                        <a:gd name="T99" fmla="*/ 164 h 2071"/>
                        <a:gd name="T100" fmla="*/ 707 w 865"/>
                        <a:gd name="T101" fmla="*/ 290 h 2071"/>
                        <a:gd name="T102" fmla="*/ 737 w 865"/>
                        <a:gd name="T103" fmla="*/ 428 h 2071"/>
                        <a:gd name="T104" fmla="*/ 773 w 865"/>
                        <a:gd name="T105" fmla="*/ 602 h 2071"/>
                        <a:gd name="T106" fmla="*/ 809 w 865"/>
                        <a:gd name="T107" fmla="*/ 584 h 2071"/>
                        <a:gd name="T108" fmla="*/ 785 w 865"/>
                        <a:gd name="T109" fmla="*/ 530 h 2071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</a:gdLst>
                      <a:ahLst/>
                      <a:cxnLst>
                        <a:cxn ang="T110">
                          <a:pos x="T0" y="T1"/>
                        </a:cxn>
                        <a:cxn ang="T111">
                          <a:pos x="T2" y="T3"/>
                        </a:cxn>
                        <a:cxn ang="T112">
                          <a:pos x="T4" y="T5"/>
                        </a:cxn>
                        <a:cxn ang="T113">
                          <a:pos x="T6" y="T7"/>
                        </a:cxn>
                        <a:cxn ang="T114">
                          <a:pos x="T8" y="T9"/>
                        </a:cxn>
                        <a:cxn ang="T115">
                          <a:pos x="T10" y="T11"/>
                        </a:cxn>
                        <a:cxn ang="T116">
                          <a:pos x="T12" y="T13"/>
                        </a:cxn>
                        <a:cxn ang="T117">
                          <a:pos x="T14" y="T15"/>
                        </a:cxn>
                        <a:cxn ang="T118">
                          <a:pos x="T16" y="T17"/>
                        </a:cxn>
                        <a:cxn ang="T119">
                          <a:pos x="T18" y="T19"/>
                        </a:cxn>
                        <a:cxn ang="T120">
                          <a:pos x="T20" y="T21"/>
                        </a:cxn>
                        <a:cxn ang="T121">
                          <a:pos x="T22" y="T23"/>
                        </a:cxn>
                        <a:cxn ang="T122">
                          <a:pos x="T24" y="T25"/>
                        </a:cxn>
                        <a:cxn ang="T123">
                          <a:pos x="T26" y="T27"/>
                        </a:cxn>
                        <a:cxn ang="T124">
                          <a:pos x="T28" y="T29"/>
                        </a:cxn>
                        <a:cxn ang="T125">
                          <a:pos x="T30" y="T31"/>
                        </a:cxn>
                        <a:cxn ang="T126">
                          <a:pos x="T32" y="T33"/>
                        </a:cxn>
                        <a:cxn ang="T127">
                          <a:pos x="T34" y="T35"/>
                        </a:cxn>
                        <a:cxn ang="T128">
                          <a:pos x="T36" y="T37"/>
                        </a:cxn>
                        <a:cxn ang="T129">
                          <a:pos x="T38" y="T39"/>
                        </a:cxn>
                        <a:cxn ang="T130">
                          <a:pos x="T40" y="T41"/>
                        </a:cxn>
                        <a:cxn ang="T131">
                          <a:pos x="T42" y="T43"/>
                        </a:cxn>
                        <a:cxn ang="T132">
                          <a:pos x="T44" y="T45"/>
                        </a:cxn>
                        <a:cxn ang="T133">
                          <a:pos x="T46" y="T47"/>
                        </a:cxn>
                        <a:cxn ang="T134">
                          <a:pos x="T48" y="T49"/>
                        </a:cxn>
                        <a:cxn ang="T135">
                          <a:pos x="T50" y="T51"/>
                        </a:cxn>
                        <a:cxn ang="T136">
                          <a:pos x="T52" y="T53"/>
                        </a:cxn>
                        <a:cxn ang="T137">
                          <a:pos x="T54" y="T55"/>
                        </a:cxn>
                        <a:cxn ang="T138">
                          <a:pos x="T56" y="T57"/>
                        </a:cxn>
                        <a:cxn ang="T139">
                          <a:pos x="T58" y="T59"/>
                        </a:cxn>
                        <a:cxn ang="T140">
                          <a:pos x="T60" y="T61"/>
                        </a:cxn>
                        <a:cxn ang="T141">
                          <a:pos x="T62" y="T63"/>
                        </a:cxn>
                        <a:cxn ang="T142">
                          <a:pos x="T64" y="T65"/>
                        </a:cxn>
                        <a:cxn ang="T143">
                          <a:pos x="T66" y="T67"/>
                        </a:cxn>
                        <a:cxn ang="T144">
                          <a:pos x="T68" y="T69"/>
                        </a:cxn>
                        <a:cxn ang="T145">
                          <a:pos x="T70" y="T71"/>
                        </a:cxn>
                        <a:cxn ang="T146">
                          <a:pos x="T72" y="T73"/>
                        </a:cxn>
                        <a:cxn ang="T147">
                          <a:pos x="T74" y="T75"/>
                        </a:cxn>
                        <a:cxn ang="T148">
                          <a:pos x="T76" y="T77"/>
                        </a:cxn>
                        <a:cxn ang="T149">
                          <a:pos x="T78" y="T79"/>
                        </a:cxn>
                        <a:cxn ang="T150">
                          <a:pos x="T80" y="T81"/>
                        </a:cxn>
                        <a:cxn ang="T151">
                          <a:pos x="T82" y="T83"/>
                        </a:cxn>
                        <a:cxn ang="T152">
                          <a:pos x="T84" y="T85"/>
                        </a:cxn>
                        <a:cxn ang="T153">
                          <a:pos x="T86" y="T87"/>
                        </a:cxn>
                        <a:cxn ang="T154">
                          <a:pos x="T88" y="T89"/>
                        </a:cxn>
                        <a:cxn ang="T155">
                          <a:pos x="T90" y="T91"/>
                        </a:cxn>
                        <a:cxn ang="T156">
                          <a:pos x="T92" y="T93"/>
                        </a:cxn>
                        <a:cxn ang="T157">
                          <a:pos x="T94" y="T95"/>
                        </a:cxn>
                        <a:cxn ang="T158">
                          <a:pos x="T96" y="T97"/>
                        </a:cxn>
                        <a:cxn ang="T159">
                          <a:pos x="T98" y="T99"/>
                        </a:cxn>
                        <a:cxn ang="T160">
                          <a:pos x="T100" y="T101"/>
                        </a:cxn>
                        <a:cxn ang="T161">
                          <a:pos x="T102" y="T103"/>
                        </a:cxn>
                        <a:cxn ang="T162">
                          <a:pos x="T104" y="T105"/>
                        </a:cxn>
                        <a:cxn ang="T163">
                          <a:pos x="T106" y="T107"/>
                        </a:cxn>
                        <a:cxn ang="T164">
                          <a:pos x="T108" y="T109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312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27" name="Freeform 13"/>
                  <p:cNvSpPr>
                    <a:spLocks/>
                  </p:cNvSpPr>
                  <p:nvPr/>
                </p:nvSpPr>
                <p:spPr bwMode="auto">
                  <a:xfrm>
                    <a:off x="2687" y="745"/>
                    <a:ext cx="262" cy="524"/>
                  </a:xfrm>
                  <a:custGeom>
                    <a:avLst/>
                    <a:gdLst>
                      <a:gd name="T0" fmla="*/ 3 w 266"/>
                      <a:gd name="T1" fmla="*/ 483 h 521"/>
                      <a:gd name="T2" fmla="*/ 27 w 266"/>
                      <a:gd name="T3" fmla="*/ 273 h 521"/>
                      <a:gd name="T4" fmla="*/ 111 w 266"/>
                      <a:gd name="T5" fmla="*/ 45 h 521"/>
                      <a:gd name="T6" fmla="*/ 183 w 266"/>
                      <a:gd name="T7" fmla="*/ 3 h 521"/>
                      <a:gd name="T8" fmla="*/ 237 w 266"/>
                      <a:gd name="T9" fmla="*/ 39 h 521"/>
                      <a:gd name="T10" fmla="*/ 261 w 266"/>
                      <a:gd name="T11" fmla="*/ 129 h 521"/>
                      <a:gd name="T12" fmla="*/ 207 w 266"/>
                      <a:gd name="T13" fmla="*/ 273 h 521"/>
                      <a:gd name="T14" fmla="*/ 105 w 266"/>
                      <a:gd name="T15" fmla="*/ 477 h 521"/>
                      <a:gd name="T16" fmla="*/ 45 w 266"/>
                      <a:gd name="T17" fmla="*/ 501 h 521"/>
                      <a:gd name="T18" fmla="*/ 3 w 266"/>
                      <a:gd name="T19" fmla="*/ 483 h 52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28" name="Freeform 14"/>
                  <p:cNvSpPr>
                    <a:spLocks/>
                  </p:cNvSpPr>
                  <p:nvPr/>
                </p:nvSpPr>
                <p:spPr bwMode="auto">
                  <a:xfrm>
                    <a:off x="2755" y="1588"/>
                    <a:ext cx="398" cy="349"/>
                  </a:xfrm>
                  <a:custGeom>
                    <a:avLst/>
                    <a:gdLst>
                      <a:gd name="T0" fmla="*/ 100 w 392"/>
                      <a:gd name="T1" fmla="*/ 201 h 340"/>
                      <a:gd name="T2" fmla="*/ 16 w 392"/>
                      <a:gd name="T3" fmla="*/ 87 h 340"/>
                      <a:gd name="T4" fmla="*/ 4 w 392"/>
                      <a:gd name="T5" fmla="*/ 45 h 340"/>
                      <a:gd name="T6" fmla="*/ 28 w 392"/>
                      <a:gd name="T7" fmla="*/ 3 h 340"/>
                      <a:gd name="T8" fmla="*/ 130 w 392"/>
                      <a:gd name="T9" fmla="*/ 27 h 340"/>
                      <a:gd name="T10" fmla="*/ 250 w 392"/>
                      <a:gd name="T11" fmla="*/ 75 h 340"/>
                      <a:gd name="T12" fmla="*/ 364 w 392"/>
                      <a:gd name="T13" fmla="*/ 159 h 340"/>
                      <a:gd name="T14" fmla="*/ 388 w 392"/>
                      <a:gd name="T15" fmla="*/ 273 h 340"/>
                      <a:gd name="T16" fmla="*/ 340 w 392"/>
                      <a:gd name="T17" fmla="*/ 333 h 340"/>
                      <a:gd name="T18" fmla="*/ 244 w 392"/>
                      <a:gd name="T19" fmla="*/ 315 h 340"/>
                      <a:gd name="T20" fmla="*/ 100 w 392"/>
                      <a:gd name="T21" fmla="*/ 201 h 340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29" name="Freeform 15"/>
                  <p:cNvSpPr>
                    <a:spLocks/>
                  </p:cNvSpPr>
                  <p:nvPr/>
                </p:nvSpPr>
                <p:spPr bwMode="auto">
                  <a:xfrm>
                    <a:off x="2503" y="1923"/>
                    <a:ext cx="146" cy="567"/>
                  </a:xfrm>
                  <a:custGeom>
                    <a:avLst/>
                    <a:gdLst>
                      <a:gd name="T0" fmla="*/ 18 w 151"/>
                      <a:gd name="T1" fmla="*/ 165 h 558"/>
                      <a:gd name="T2" fmla="*/ 42 w 151"/>
                      <a:gd name="T3" fmla="*/ 39 h 558"/>
                      <a:gd name="T4" fmla="*/ 66 w 151"/>
                      <a:gd name="T5" fmla="*/ 3 h 558"/>
                      <a:gd name="T6" fmla="*/ 108 w 151"/>
                      <a:gd name="T7" fmla="*/ 27 h 558"/>
                      <a:gd name="T8" fmla="*/ 138 w 151"/>
                      <a:gd name="T9" fmla="*/ 165 h 558"/>
                      <a:gd name="T10" fmla="*/ 144 w 151"/>
                      <a:gd name="T11" fmla="*/ 423 h 558"/>
                      <a:gd name="T12" fmla="*/ 96 w 151"/>
                      <a:gd name="T13" fmla="*/ 543 h 558"/>
                      <a:gd name="T14" fmla="*/ 24 w 151"/>
                      <a:gd name="T15" fmla="*/ 513 h 558"/>
                      <a:gd name="T16" fmla="*/ 0 w 151"/>
                      <a:gd name="T17" fmla="*/ 315 h 558"/>
                      <a:gd name="T18" fmla="*/ 18 w 151"/>
                      <a:gd name="T19" fmla="*/ 165 h 558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30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>
                      <a:gd name="T0" fmla="*/ 175 w 392"/>
                      <a:gd name="T1" fmla="*/ 61 h 253"/>
                      <a:gd name="T2" fmla="*/ 307 w 392"/>
                      <a:gd name="T3" fmla="*/ 19 h 253"/>
                      <a:gd name="T4" fmla="*/ 367 w 392"/>
                      <a:gd name="T5" fmla="*/ 7 h 253"/>
                      <a:gd name="T6" fmla="*/ 385 w 392"/>
                      <a:gd name="T7" fmla="*/ 61 h 253"/>
                      <a:gd name="T8" fmla="*/ 325 w 392"/>
                      <a:gd name="T9" fmla="*/ 133 h 253"/>
                      <a:gd name="T10" fmla="*/ 193 w 392"/>
                      <a:gd name="T11" fmla="*/ 223 h 253"/>
                      <a:gd name="T12" fmla="*/ 37 w 392"/>
                      <a:gd name="T13" fmla="*/ 247 h 253"/>
                      <a:gd name="T14" fmla="*/ 1 w 392"/>
                      <a:gd name="T15" fmla="*/ 187 h 253"/>
                      <a:gd name="T16" fmla="*/ 43 w 392"/>
                      <a:gd name="T17" fmla="*/ 115 h 253"/>
                      <a:gd name="T18" fmla="*/ 175 w 392"/>
                      <a:gd name="T19" fmla="*/ 61 h 253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31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>
                      <a:gd name="T0" fmla="*/ 78 w 238"/>
                      <a:gd name="T1" fmla="*/ 270 h 386"/>
                      <a:gd name="T2" fmla="*/ 24 w 238"/>
                      <a:gd name="T3" fmla="*/ 192 h 386"/>
                      <a:gd name="T4" fmla="*/ 0 w 238"/>
                      <a:gd name="T5" fmla="*/ 96 h 386"/>
                      <a:gd name="T6" fmla="*/ 24 w 238"/>
                      <a:gd name="T7" fmla="*/ 12 h 386"/>
                      <a:gd name="T8" fmla="*/ 120 w 238"/>
                      <a:gd name="T9" fmla="*/ 24 h 386"/>
                      <a:gd name="T10" fmla="*/ 180 w 238"/>
                      <a:gd name="T11" fmla="*/ 132 h 386"/>
                      <a:gd name="T12" fmla="*/ 234 w 238"/>
                      <a:gd name="T13" fmla="*/ 306 h 386"/>
                      <a:gd name="T14" fmla="*/ 204 w 238"/>
                      <a:gd name="T15" fmla="*/ 378 h 386"/>
                      <a:gd name="T16" fmla="*/ 168 w 238"/>
                      <a:gd name="T17" fmla="*/ 354 h 386"/>
                      <a:gd name="T18" fmla="*/ 78 w 238"/>
                      <a:gd name="T19" fmla="*/ 270 h 38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141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42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43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44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45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46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47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48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7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4121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22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23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24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25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26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27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28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29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30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31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32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33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34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35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36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37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38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139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3084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>
                <a:gd name="T0" fmla="*/ 372 w 750"/>
                <a:gd name="T1" fmla="*/ 154 h 1222"/>
                <a:gd name="T2" fmla="*/ 378 w 750"/>
                <a:gd name="T3" fmla="*/ 412 h 1222"/>
                <a:gd name="T4" fmla="*/ 312 w 750"/>
                <a:gd name="T5" fmla="*/ 724 h 1222"/>
                <a:gd name="T6" fmla="*/ 138 w 750"/>
                <a:gd name="T7" fmla="*/ 928 h 1222"/>
                <a:gd name="T8" fmla="*/ 0 w 750"/>
                <a:gd name="T9" fmla="*/ 976 h 1222"/>
                <a:gd name="T10" fmla="*/ 0 w 750"/>
                <a:gd name="T11" fmla="*/ 1222 h 1222"/>
                <a:gd name="T12" fmla="*/ 750 w 750"/>
                <a:gd name="T13" fmla="*/ 1222 h 1222"/>
                <a:gd name="T14" fmla="*/ 750 w 750"/>
                <a:gd name="T15" fmla="*/ 178 h 1222"/>
                <a:gd name="T16" fmla="*/ 372 w 750"/>
                <a:gd name="T17" fmla="*/ 154 h 12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223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224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87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>
                <a:gd name="T0" fmla="*/ 486 w 617"/>
                <a:gd name="T1" fmla="*/ 3 h 1376"/>
                <a:gd name="T2" fmla="*/ 402 w 617"/>
                <a:gd name="T3" fmla="*/ 381 h 1376"/>
                <a:gd name="T4" fmla="*/ 216 w 617"/>
                <a:gd name="T5" fmla="*/ 777 h 1376"/>
                <a:gd name="T6" fmla="*/ 0 w 617"/>
                <a:gd name="T7" fmla="*/ 1119 h 1376"/>
                <a:gd name="T8" fmla="*/ 102 w 617"/>
                <a:gd name="T9" fmla="*/ 1101 h 1376"/>
                <a:gd name="T10" fmla="*/ 282 w 617"/>
                <a:gd name="T11" fmla="*/ 1119 h 1376"/>
                <a:gd name="T12" fmla="*/ 378 w 617"/>
                <a:gd name="T13" fmla="*/ 1185 h 1376"/>
                <a:gd name="T14" fmla="*/ 432 w 617"/>
                <a:gd name="T15" fmla="*/ 1269 h 1376"/>
                <a:gd name="T16" fmla="*/ 444 w 617"/>
                <a:gd name="T17" fmla="*/ 1365 h 1376"/>
                <a:gd name="T18" fmla="*/ 498 w 617"/>
                <a:gd name="T19" fmla="*/ 1203 h 1376"/>
                <a:gd name="T20" fmla="*/ 564 w 617"/>
                <a:gd name="T21" fmla="*/ 825 h 1376"/>
                <a:gd name="T22" fmla="*/ 606 w 617"/>
                <a:gd name="T23" fmla="*/ 363 h 1376"/>
                <a:gd name="T24" fmla="*/ 486 w 617"/>
                <a:gd name="T25" fmla="*/ 3 h 13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88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>
                <a:gd name="T0" fmla="*/ 42 w 576"/>
                <a:gd name="T1" fmla="*/ 61 h 3180"/>
                <a:gd name="T2" fmla="*/ 156 w 576"/>
                <a:gd name="T3" fmla="*/ 517 h 3180"/>
                <a:gd name="T4" fmla="*/ 288 w 576"/>
                <a:gd name="T5" fmla="*/ 991 h 3180"/>
                <a:gd name="T6" fmla="*/ 414 w 576"/>
                <a:gd name="T7" fmla="*/ 1435 h 3180"/>
                <a:gd name="T8" fmla="*/ 576 w 576"/>
                <a:gd name="T9" fmla="*/ 1807 h 3180"/>
                <a:gd name="T10" fmla="*/ 576 w 576"/>
                <a:gd name="T11" fmla="*/ 3055 h 3180"/>
                <a:gd name="T12" fmla="*/ 414 w 576"/>
                <a:gd name="T13" fmla="*/ 2557 h 3180"/>
                <a:gd name="T14" fmla="*/ 252 w 576"/>
                <a:gd name="T15" fmla="*/ 1765 h 3180"/>
                <a:gd name="T16" fmla="*/ 126 w 576"/>
                <a:gd name="T17" fmla="*/ 961 h 3180"/>
                <a:gd name="T18" fmla="*/ 12 w 576"/>
                <a:gd name="T19" fmla="*/ 151 h 3180"/>
                <a:gd name="T20" fmla="*/ 42 w 576"/>
                <a:gd name="T21" fmla="*/ 61 h 31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89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>
                <a:gd name="T0" fmla="*/ 69 w 573"/>
                <a:gd name="T1" fmla="*/ 63 h 1935"/>
                <a:gd name="T2" fmla="*/ 207 w 573"/>
                <a:gd name="T3" fmla="*/ 549 h 1935"/>
                <a:gd name="T4" fmla="*/ 381 w 573"/>
                <a:gd name="T5" fmla="*/ 1101 h 1935"/>
                <a:gd name="T6" fmla="*/ 573 w 573"/>
                <a:gd name="T7" fmla="*/ 1575 h 1935"/>
                <a:gd name="T8" fmla="*/ 573 w 573"/>
                <a:gd name="T9" fmla="*/ 1935 h 1935"/>
                <a:gd name="T10" fmla="*/ 321 w 573"/>
                <a:gd name="T11" fmla="*/ 1449 h 1935"/>
                <a:gd name="T12" fmla="*/ 147 w 573"/>
                <a:gd name="T13" fmla="*/ 699 h 1935"/>
                <a:gd name="T14" fmla="*/ 15 w 573"/>
                <a:gd name="T15" fmla="*/ 171 h 1935"/>
                <a:gd name="T16" fmla="*/ 69 w 573"/>
                <a:gd name="T17" fmla="*/ 63 h 19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90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>
                <a:gd name="T0" fmla="*/ 0 w 363"/>
                <a:gd name="T1" fmla="*/ 2094 h 2112"/>
                <a:gd name="T2" fmla="*/ 66 w 363"/>
                <a:gd name="T3" fmla="*/ 1992 h 2112"/>
                <a:gd name="T4" fmla="*/ 150 w 363"/>
                <a:gd name="T5" fmla="*/ 1464 h 2112"/>
                <a:gd name="T6" fmla="*/ 234 w 363"/>
                <a:gd name="T7" fmla="*/ 678 h 2112"/>
                <a:gd name="T8" fmla="*/ 324 w 363"/>
                <a:gd name="T9" fmla="*/ 0 h 2112"/>
                <a:gd name="T10" fmla="*/ 0 w 363"/>
                <a:gd name="T11" fmla="*/ 0 h 2112"/>
                <a:gd name="T12" fmla="*/ 0 w 363"/>
                <a:gd name="T13" fmla="*/ 2094 h 21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229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92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kumimoji="1" lang="ru-RU">
                <a:latin typeface="Arial" charset="0"/>
              </a:endParaRPr>
            </a:p>
          </p:txBody>
        </p:sp>
        <p:sp>
          <p:nvSpPr>
            <p:cNvPr id="50231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94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T0" fmla="*/ 4259 w 21600"/>
                <a:gd name="T1" fmla="*/ 71 h 21600"/>
                <a:gd name="T2" fmla="*/ 2160 w 21600"/>
                <a:gd name="T3" fmla="*/ 142 h 21600"/>
                <a:gd name="T4" fmla="*/ 61 w 21600"/>
                <a:gd name="T5" fmla="*/ 71 h 21600"/>
                <a:gd name="T6" fmla="*/ 216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105 w 21600"/>
                <a:gd name="T13" fmla="*/ 2130 h 21600"/>
                <a:gd name="T14" fmla="*/ 19495 w 21600"/>
                <a:gd name="T15" fmla="*/ 1947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099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0235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236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237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>
              <a:defRPr/>
            </a:pPr>
            <a:fld id="{A9AA0B06-A031-4238-B032-02C62F5535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E1D8A26-4B5E-40D5-81B4-C18C9FDDB5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27" grpId="0" build="p">
        <p:tmplLst>
          <p:tmpl lvl="1">
            <p:tnLst>
              <p:par>
                <p:cTn presetID="49" presetClass="entr" presetSubtype="0" decel="10000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2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2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2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22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2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2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2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2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22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2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2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2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2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22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2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2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2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2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22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2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2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2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2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22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2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5299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9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0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1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2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3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305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306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6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7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8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9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311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1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313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3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315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5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6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7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319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5320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5321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5322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323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AD26FC95-08C2-4D08-B89F-AF1BC2B955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5324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58371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58373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74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75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76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77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78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79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80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81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82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83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84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85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86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87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88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89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90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91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92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93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94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95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96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97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4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58399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400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401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402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403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404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405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406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407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408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409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410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411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412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413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5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6199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00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6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58418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419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420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421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422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423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424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425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426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58427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83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84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85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431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87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88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89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5843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8436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437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438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D2C66662-19A0-4D05-B075-C6F306D57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8439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B367390-8E97-4D14-9C3B-67B4263CF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17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17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7195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96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97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98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99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00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01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02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03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721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1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2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7206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207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208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7210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11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12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13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14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15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16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17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7193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94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8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7183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7185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186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7" y="323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187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7" y="173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188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189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6" y="888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190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797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191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192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6" y="133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718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BC34A0BD-F526-4C18-994A-C84E8E6D28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428596" y="1928802"/>
            <a:ext cx="7772400" cy="1431925"/>
          </a:xfrm>
        </p:spPr>
        <p:txBody>
          <a:bodyPr/>
          <a:lstStyle/>
          <a:p>
            <a:r>
              <a:rPr lang="ru-RU" dirty="0" smtClean="0"/>
              <a:t>7.6.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-5572196" y="4029052"/>
            <a:ext cx="14930542" cy="2828948"/>
          </a:xfrm>
        </p:spPr>
        <p:txBody>
          <a:bodyPr>
            <a:noAutofit/>
          </a:bodyPr>
          <a:lstStyle/>
          <a:p>
            <a:pPr marL="514350" indent="-514350"/>
            <a:r>
              <a:rPr lang="ru-RU" sz="2000" b="1" dirty="0" smtClean="0"/>
              <a:t>                                                         1.Самый низкий струнно-смычковый инструмент.</a:t>
            </a:r>
          </a:p>
          <a:p>
            <a:pPr marL="514350" indent="-514350"/>
            <a:r>
              <a:rPr lang="ru-RU" sz="2000" b="1" dirty="0" smtClean="0"/>
              <a:t>2.Пение без слов.</a:t>
            </a:r>
          </a:p>
          <a:p>
            <a:pPr marL="514350" indent="-514350"/>
            <a:r>
              <a:rPr lang="ru-RU" sz="2000" b="1" dirty="0" smtClean="0"/>
              <a:t>                            3. Кто написал басню «Квартет».</a:t>
            </a:r>
          </a:p>
          <a:p>
            <a:pPr marL="514350" indent="-514350"/>
            <a:r>
              <a:rPr lang="ru-RU" sz="2000" b="1" dirty="0" smtClean="0"/>
              <a:t>                                        4. Самый низкий инструмент в квартете.</a:t>
            </a:r>
          </a:p>
          <a:p>
            <a:pPr marL="514350" indent="-514350"/>
            <a:r>
              <a:rPr lang="ru-RU" sz="2000" b="1" dirty="0" smtClean="0"/>
              <a:t>                           5.Ансамбль из двух музыкантов.</a:t>
            </a:r>
          </a:p>
          <a:p>
            <a:pPr marL="514350" indent="-514350"/>
            <a:r>
              <a:rPr lang="ru-RU" sz="2000" b="1" dirty="0" smtClean="0"/>
              <a:t>                                                             6. Самый высокий струнно-смычковый инструмент.</a:t>
            </a:r>
          </a:p>
          <a:p>
            <a:pPr marL="514350" indent="-514350"/>
            <a:r>
              <a:rPr lang="ru-RU" sz="2000" b="1" dirty="0" smtClean="0"/>
              <a:t>                                                                              7. С помощью каких знаков-символов записывается музыка.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57166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 1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357554" y="857232"/>
            <a:ext cx="571504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357554" y="1857364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357554" y="1357298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857620" y="1357298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357554" y="3357562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7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357422" y="1857364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357686" y="1357298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857356" y="1857364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357686" y="2357430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357554" y="2857496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357554" y="2357430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5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857488" y="1857364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857752" y="1357298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857488" y="857232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2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357290" y="1857364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4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857488" y="2857496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857488" y="1357298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3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857752" y="1857364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857884" y="1857364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357686" y="1857364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857884" y="857232"/>
            <a:ext cx="571504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357818" y="857232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357686" y="857232"/>
            <a:ext cx="571504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357818" y="1357298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857752" y="857232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3857620" y="857232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3857620" y="1857364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357818" y="1857364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3857620" y="2357430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357686" y="2857496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857752" y="2357430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3857620" y="3357562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4357686" y="3357562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2357422" y="2857496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857620" y="2857496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857752" y="2857496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5357818" y="2857496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4857752" y="3357562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1" name="Группа 70"/>
          <p:cNvGrpSpPr/>
          <p:nvPr/>
        </p:nvGrpSpPr>
        <p:grpSpPr>
          <a:xfrm>
            <a:off x="857224" y="357166"/>
            <a:ext cx="4500594" cy="500066"/>
            <a:chOff x="857224" y="357166"/>
            <a:chExt cx="4500594" cy="500066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857224" y="35716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1357290" y="35716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857356" y="35716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2357422" y="35716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2857488" y="35716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357554" y="35716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857620" y="35716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4357686" y="35716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/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4857752" y="35716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 </a:t>
              </a:r>
              <a:endParaRPr lang="ru-RU" sz="2400" dirty="0"/>
            </a:p>
          </p:txBody>
        </p:sp>
      </p:grpSp>
      <p:sp>
        <p:nvSpPr>
          <p:cNvPr id="63" name="Прямоугольник 62"/>
          <p:cNvSpPr/>
          <p:nvPr/>
        </p:nvSpPr>
        <p:spPr>
          <a:xfrm>
            <a:off x="5357818" y="3357562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6357950" y="857232"/>
            <a:ext cx="571504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5857884" y="1357298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6357950" y="1857364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5357818" y="2357430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1857356" y="2857496"/>
            <a:ext cx="500066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 6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1857356" y="357166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400" dirty="0"/>
          </a:p>
        </p:txBody>
      </p:sp>
      <p:grpSp>
        <p:nvGrpSpPr>
          <p:cNvPr id="72" name="Группа 71"/>
          <p:cNvGrpSpPr/>
          <p:nvPr/>
        </p:nvGrpSpPr>
        <p:grpSpPr>
          <a:xfrm>
            <a:off x="857224" y="357166"/>
            <a:ext cx="4500594" cy="500066"/>
            <a:chOff x="857224" y="357166"/>
            <a:chExt cx="4500594" cy="500066"/>
          </a:xfrm>
        </p:grpSpPr>
        <p:sp>
          <p:nvSpPr>
            <p:cNvPr id="74" name="Прямоугольник 73"/>
            <p:cNvSpPr/>
            <p:nvPr/>
          </p:nvSpPr>
          <p:spPr>
            <a:xfrm>
              <a:off x="857224" y="35716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к</a:t>
              </a:r>
              <a:endParaRPr lang="ru-RU" sz="2400" dirty="0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1357290" y="35716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о</a:t>
              </a:r>
              <a:endParaRPr lang="ru-RU" sz="2400" dirty="0"/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1857356" y="35716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err="1" smtClean="0"/>
                <a:t>н</a:t>
              </a:r>
              <a:endParaRPr lang="ru-RU" sz="2400" dirty="0"/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2357422" y="35716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т</a:t>
              </a:r>
              <a:endParaRPr lang="ru-RU" sz="2400" dirty="0"/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2857488" y="35716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err="1" smtClean="0"/>
                <a:t>р</a:t>
              </a:r>
              <a:endParaRPr lang="ru-RU" sz="2400" dirty="0"/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3357554" y="35716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а</a:t>
              </a:r>
              <a:endParaRPr lang="ru-RU" sz="2400" dirty="0"/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3857620" y="35716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rgbClr val="FF0000"/>
                  </a:solidFill>
                </a:rPr>
                <a:t>Б</a:t>
              </a:r>
              <a:endParaRPr lang="ru-RU" sz="2400" dirty="0">
                <a:solidFill>
                  <a:srgbClr val="FF0000"/>
                </a:solidFill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4357686" y="35716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а</a:t>
              </a:r>
              <a:endParaRPr lang="ru-RU" sz="2400" dirty="0"/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4857752" y="35716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 с</a:t>
              </a:r>
              <a:endParaRPr lang="ru-RU" sz="2400" dirty="0"/>
            </a:p>
          </p:txBody>
        </p:sp>
      </p:grpSp>
      <p:grpSp>
        <p:nvGrpSpPr>
          <p:cNvPr id="103" name="Группа 102"/>
          <p:cNvGrpSpPr/>
          <p:nvPr/>
        </p:nvGrpSpPr>
        <p:grpSpPr>
          <a:xfrm>
            <a:off x="3357554" y="857232"/>
            <a:ext cx="3571900" cy="500066"/>
            <a:chOff x="3009888" y="1009632"/>
            <a:chExt cx="3571900" cy="500066"/>
          </a:xfrm>
        </p:grpSpPr>
        <p:sp>
          <p:nvSpPr>
            <p:cNvPr id="96" name="Прямоугольник 95"/>
            <p:cNvSpPr/>
            <p:nvPr/>
          </p:nvSpPr>
          <p:spPr>
            <a:xfrm>
              <a:off x="3509954" y="1009632"/>
              <a:ext cx="571504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rgbClr val="FF0000"/>
                  </a:solidFill>
                </a:rPr>
                <a:t>о</a:t>
              </a:r>
              <a:endParaRPr lang="ru-RU" sz="2400" dirty="0">
                <a:solidFill>
                  <a:srgbClr val="FF0000"/>
                </a:solidFill>
              </a:endParaRPr>
            </a:p>
          </p:txBody>
        </p:sp>
        <p:sp>
          <p:nvSpPr>
            <p:cNvPr id="97" name="Прямоугольник 96"/>
            <p:cNvSpPr/>
            <p:nvPr/>
          </p:nvSpPr>
          <p:spPr>
            <a:xfrm>
              <a:off x="3009888" y="1009632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tx1"/>
                  </a:solidFill>
                </a:rPr>
                <a:t>в</a:t>
              </a:r>
              <a:endParaRPr lang="ru-RU" sz="2400" dirty="0">
                <a:solidFill>
                  <a:schemeClr val="tx1"/>
                </a:solidFill>
              </a:endParaRPr>
            </a:p>
          </p:txBody>
        </p:sp>
        <p:sp>
          <p:nvSpPr>
            <p:cNvPr id="98" name="Прямоугольник 97"/>
            <p:cNvSpPr/>
            <p:nvPr/>
          </p:nvSpPr>
          <p:spPr>
            <a:xfrm>
              <a:off x="6010284" y="1009632"/>
              <a:ext cx="571504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err="1" smtClean="0"/>
                <a:t>з</a:t>
              </a:r>
              <a:endParaRPr lang="ru-RU" sz="2400" dirty="0"/>
            </a:p>
          </p:txBody>
        </p:sp>
        <p:sp>
          <p:nvSpPr>
            <p:cNvPr id="99" name="Прямоугольник 98"/>
            <p:cNvSpPr/>
            <p:nvPr/>
          </p:nvSpPr>
          <p:spPr>
            <a:xfrm>
              <a:off x="5510218" y="1009632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и</a:t>
              </a:r>
              <a:endParaRPr lang="ru-RU" sz="2400" dirty="0"/>
            </a:p>
          </p:txBody>
        </p:sp>
        <p:sp>
          <p:nvSpPr>
            <p:cNvPr id="100" name="Прямоугольник 99"/>
            <p:cNvSpPr/>
            <p:nvPr/>
          </p:nvSpPr>
          <p:spPr>
            <a:xfrm>
              <a:off x="4510086" y="1009632"/>
              <a:ext cx="571504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а</a:t>
              </a:r>
              <a:endParaRPr lang="ru-RU" sz="2400" dirty="0"/>
            </a:p>
          </p:txBody>
        </p:sp>
        <p:sp>
          <p:nvSpPr>
            <p:cNvPr id="101" name="Прямоугольник 100"/>
            <p:cNvSpPr/>
            <p:nvPr/>
          </p:nvSpPr>
          <p:spPr>
            <a:xfrm>
              <a:off x="5010152" y="1009632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л</a:t>
              </a:r>
              <a:endParaRPr lang="ru-RU" sz="2400" dirty="0"/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4010020" y="1009632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к</a:t>
              </a:r>
              <a:endParaRPr lang="ru-RU" sz="2400" dirty="0"/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3357554" y="1357298"/>
            <a:ext cx="3000396" cy="500066"/>
            <a:chOff x="4929190" y="2786058"/>
            <a:chExt cx="3000396" cy="500066"/>
          </a:xfrm>
        </p:grpSpPr>
        <p:sp>
          <p:nvSpPr>
            <p:cNvPr id="88" name="Прямоугольник 87"/>
            <p:cNvSpPr/>
            <p:nvPr/>
          </p:nvSpPr>
          <p:spPr>
            <a:xfrm>
              <a:off x="4929190" y="2786058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к</a:t>
              </a:r>
              <a:endParaRPr lang="ru-RU" sz="2400" dirty="0"/>
            </a:p>
          </p:txBody>
        </p:sp>
        <p:sp>
          <p:nvSpPr>
            <p:cNvPr id="89" name="Прямоугольник 88"/>
            <p:cNvSpPr/>
            <p:nvPr/>
          </p:nvSpPr>
          <p:spPr>
            <a:xfrm>
              <a:off x="5429256" y="2786058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err="1" smtClean="0">
                  <a:solidFill>
                    <a:srgbClr val="FF0000"/>
                  </a:solidFill>
                </a:rPr>
                <a:t>р</a:t>
              </a:r>
              <a:endParaRPr lang="ru-RU" sz="2400" dirty="0">
                <a:solidFill>
                  <a:srgbClr val="FF0000"/>
                </a:solidFill>
              </a:endParaRPr>
            </a:p>
          </p:txBody>
        </p:sp>
        <p:sp>
          <p:nvSpPr>
            <p:cNvPr id="90" name="Прямоугольник 89"/>
            <p:cNvSpPr/>
            <p:nvPr/>
          </p:nvSpPr>
          <p:spPr>
            <a:xfrm>
              <a:off x="5929322" y="2786058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err="1" smtClean="0"/>
                <a:t>ы</a:t>
              </a:r>
              <a:endParaRPr lang="ru-RU" sz="2400" dirty="0"/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6429388" y="2786058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л</a:t>
              </a:r>
              <a:endParaRPr lang="ru-RU" sz="2400" dirty="0"/>
            </a:p>
          </p:txBody>
        </p:sp>
        <p:sp>
          <p:nvSpPr>
            <p:cNvPr id="92" name="Прямоугольник 91"/>
            <p:cNvSpPr/>
            <p:nvPr/>
          </p:nvSpPr>
          <p:spPr>
            <a:xfrm>
              <a:off x="6929454" y="2786058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о</a:t>
              </a:r>
              <a:endParaRPr lang="ru-RU" sz="2400" dirty="0"/>
            </a:p>
          </p:txBody>
        </p:sp>
        <p:sp>
          <p:nvSpPr>
            <p:cNvPr id="93" name="Прямоугольник 92"/>
            <p:cNvSpPr/>
            <p:nvPr/>
          </p:nvSpPr>
          <p:spPr>
            <a:xfrm>
              <a:off x="7429520" y="2786058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 в</a:t>
              </a:r>
              <a:endParaRPr lang="ru-RU" sz="2400" dirty="0"/>
            </a:p>
          </p:txBody>
        </p:sp>
      </p:grpSp>
      <p:grpSp>
        <p:nvGrpSpPr>
          <p:cNvPr id="122" name="Группа 121"/>
          <p:cNvGrpSpPr/>
          <p:nvPr/>
        </p:nvGrpSpPr>
        <p:grpSpPr>
          <a:xfrm>
            <a:off x="1857356" y="1857364"/>
            <a:ext cx="5000660" cy="500066"/>
            <a:chOff x="3000364" y="2500306"/>
            <a:chExt cx="5000660" cy="500066"/>
          </a:xfrm>
        </p:grpSpPr>
        <p:sp>
          <p:nvSpPr>
            <p:cNvPr id="95" name="Прямоугольник 94"/>
            <p:cNvSpPr/>
            <p:nvPr/>
          </p:nvSpPr>
          <p:spPr>
            <a:xfrm>
              <a:off x="4500562" y="250030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л</a:t>
              </a:r>
              <a:endParaRPr lang="ru-RU" sz="2400" dirty="0"/>
            </a:p>
          </p:txBody>
        </p:sp>
        <p:sp>
          <p:nvSpPr>
            <p:cNvPr id="104" name="Прямоугольник 103"/>
            <p:cNvSpPr/>
            <p:nvPr/>
          </p:nvSpPr>
          <p:spPr>
            <a:xfrm>
              <a:off x="3500430" y="250030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и</a:t>
              </a:r>
              <a:endParaRPr lang="ru-RU" sz="2400" dirty="0"/>
            </a:p>
          </p:txBody>
        </p:sp>
        <p:sp>
          <p:nvSpPr>
            <p:cNvPr id="105" name="Прямоугольник 104"/>
            <p:cNvSpPr/>
            <p:nvPr/>
          </p:nvSpPr>
          <p:spPr>
            <a:xfrm>
              <a:off x="3000364" y="250030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в</a:t>
              </a:r>
              <a:endParaRPr lang="ru-RU" sz="2400" dirty="0"/>
            </a:p>
          </p:txBody>
        </p:sp>
        <p:sp>
          <p:nvSpPr>
            <p:cNvPr id="106" name="Прямоугольник 105"/>
            <p:cNvSpPr/>
            <p:nvPr/>
          </p:nvSpPr>
          <p:spPr>
            <a:xfrm>
              <a:off x="4000496" y="250030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о</a:t>
              </a:r>
              <a:endParaRPr lang="ru-RU" sz="2400" dirty="0"/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6000760" y="250030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ч</a:t>
              </a:r>
              <a:endParaRPr lang="ru-RU" sz="2400" dirty="0"/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7000892" y="250030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л</a:t>
              </a:r>
              <a:endParaRPr lang="ru-RU" sz="2400" dirty="0"/>
            </a:p>
          </p:txBody>
        </p:sp>
        <p:sp>
          <p:nvSpPr>
            <p:cNvPr id="109" name="Прямоугольник 108"/>
            <p:cNvSpPr/>
            <p:nvPr/>
          </p:nvSpPr>
          <p:spPr>
            <a:xfrm>
              <a:off x="5500694" y="250030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err="1" smtClean="0"/>
                <a:t>н</a:t>
              </a:r>
              <a:endParaRPr lang="ru-RU" sz="2400" dirty="0"/>
            </a:p>
          </p:txBody>
        </p:sp>
        <p:sp>
          <p:nvSpPr>
            <p:cNvPr id="110" name="Прямоугольник 109"/>
            <p:cNvSpPr/>
            <p:nvPr/>
          </p:nvSpPr>
          <p:spPr>
            <a:xfrm>
              <a:off x="5000628" y="250030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rgbClr val="FF0000"/>
                  </a:solidFill>
                </a:rPr>
                <a:t>о</a:t>
              </a:r>
              <a:endParaRPr lang="ru-RU" sz="2400" dirty="0">
                <a:solidFill>
                  <a:srgbClr val="FF0000"/>
                </a:solidFill>
              </a:endParaRPr>
            </a:p>
          </p:txBody>
        </p:sp>
        <p:sp>
          <p:nvSpPr>
            <p:cNvPr id="111" name="Прямоугольник 110"/>
            <p:cNvSpPr/>
            <p:nvPr/>
          </p:nvSpPr>
          <p:spPr>
            <a:xfrm>
              <a:off x="6500826" y="250030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е</a:t>
              </a:r>
              <a:endParaRPr lang="ru-RU" sz="2400" dirty="0"/>
            </a:p>
          </p:txBody>
        </p:sp>
        <p:sp>
          <p:nvSpPr>
            <p:cNvPr id="121" name="Прямоугольник 120"/>
            <p:cNvSpPr/>
            <p:nvPr/>
          </p:nvSpPr>
          <p:spPr>
            <a:xfrm>
              <a:off x="7500958" y="250030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 </a:t>
              </a:r>
              <a:r>
                <a:rPr lang="ru-RU" sz="2400" dirty="0" err="1" smtClean="0"/>
                <a:t>ь</a:t>
              </a:r>
              <a:endParaRPr lang="ru-RU" sz="2400" dirty="0"/>
            </a:p>
          </p:txBody>
        </p:sp>
      </p:grpSp>
      <p:grpSp>
        <p:nvGrpSpPr>
          <p:cNvPr id="127" name="Группа 126"/>
          <p:cNvGrpSpPr/>
          <p:nvPr/>
        </p:nvGrpSpPr>
        <p:grpSpPr>
          <a:xfrm>
            <a:off x="3857620" y="2357430"/>
            <a:ext cx="2000264" cy="500066"/>
            <a:chOff x="4010020" y="2509830"/>
            <a:chExt cx="2000264" cy="500066"/>
          </a:xfrm>
        </p:grpSpPr>
        <p:sp>
          <p:nvSpPr>
            <p:cNvPr id="123" name="Прямоугольник 122"/>
            <p:cNvSpPr/>
            <p:nvPr/>
          </p:nvSpPr>
          <p:spPr>
            <a:xfrm>
              <a:off x="4510086" y="2509830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у</a:t>
              </a:r>
              <a:endParaRPr lang="ru-RU" sz="2400" dirty="0"/>
            </a:p>
          </p:txBody>
        </p:sp>
        <p:sp>
          <p:nvSpPr>
            <p:cNvPr id="124" name="Прямоугольник 123"/>
            <p:cNvSpPr/>
            <p:nvPr/>
          </p:nvSpPr>
          <p:spPr>
            <a:xfrm>
              <a:off x="4010020" y="2509830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err="1" smtClean="0">
                  <a:solidFill>
                    <a:srgbClr val="FF0000"/>
                  </a:solidFill>
                </a:rPr>
                <a:t>д</a:t>
              </a:r>
              <a:endParaRPr lang="ru-RU" sz="2400" dirty="0">
                <a:solidFill>
                  <a:srgbClr val="FF0000"/>
                </a:solidFill>
              </a:endParaRPr>
            </a:p>
          </p:txBody>
        </p:sp>
        <p:sp>
          <p:nvSpPr>
            <p:cNvPr id="125" name="Прямоугольник 124"/>
            <p:cNvSpPr/>
            <p:nvPr/>
          </p:nvSpPr>
          <p:spPr>
            <a:xfrm>
              <a:off x="5010152" y="2509830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э</a:t>
              </a:r>
              <a:endParaRPr lang="ru-RU" sz="2400" dirty="0"/>
            </a:p>
          </p:txBody>
        </p:sp>
        <p:sp>
          <p:nvSpPr>
            <p:cNvPr id="126" name="Прямоугольник 125"/>
            <p:cNvSpPr/>
            <p:nvPr/>
          </p:nvSpPr>
          <p:spPr>
            <a:xfrm>
              <a:off x="5510218" y="2509830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 т</a:t>
              </a:r>
              <a:endParaRPr lang="ru-RU" sz="2400" dirty="0"/>
            </a:p>
          </p:txBody>
        </p:sp>
      </p:grpSp>
      <p:grpSp>
        <p:nvGrpSpPr>
          <p:cNvPr id="147" name="Группа 146"/>
          <p:cNvGrpSpPr/>
          <p:nvPr/>
        </p:nvGrpSpPr>
        <p:grpSpPr>
          <a:xfrm>
            <a:off x="2357422" y="2857496"/>
            <a:ext cx="3500462" cy="500066"/>
            <a:chOff x="2509822" y="3009896"/>
            <a:chExt cx="3500462" cy="500066"/>
          </a:xfrm>
        </p:grpSpPr>
        <p:sp>
          <p:nvSpPr>
            <p:cNvPr id="140" name="Прямоугольник 139"/>
            <p:cNvSpPr/>
            <p:nvPr/>
          </p:nvSpPr>
          <p:spPr>
            <a:xfrm>
              <a:off x="3509954" y="300989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err="1" smtClean="0"/>
                <a:t>р</a:t>
              </a:r>
              <a:endParaRPr lang="ru-RU" sz="2400" dirty="0"/>
            </a:p>
          </p:txBody>
        </p:sp>
        <p:sp>
          <p:nvSpPr>
            <p:cNvPr id="141" name="Прямоугольник 140"/>
            <p:cNvSpPr/>
            <p:nvPr/>
          </p:nvSpPr>
          <p:spPr>
            <a:xfrm>
              <a:off x="3009888" y="300989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к</a:t>
              </a:r>
              <a:endParaRPr lang="ru-RU" sz="2400" dirty="0"/>
            </a:p>
          </p:txBody>
        </p:sp>
        <p:sp>
          <p:nvSpPr>
            <p:cNvPr id="142" name="Прямоугольник 141"/>
            <p:cNvSpPr/>
            <p:nvPr/>
          </p:nvSpPr>
          <p:spPr>
            <a:xfrm>
              <a:off x="4510086" y="300989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err="1" smtClean="0"/>
                <a:t>п</a:t>
              </a:r>
              <a:endParaRPr lang="ru-RU" sz="2400" dirty="0"/>
            </a:p>
          </p:txBody>
        </p:sp>
        <p:sp>
          <p:nvSpPr>
            <p:cNvPr id="143" name="Прямоугольник 142"/>
            <p:cNvSpPr/>
            <p:nvPr/>
          </p:nvSpPr>
          <p:spPr>
            <a:xfrm>
              <a:off x="2509822" y="300989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tx1"/>
                  </a:solidFill>
                </a:rPr>
                <a:t>с</a:t>
              </a:r>
              <a:endParaRPr lang="ru-RU" sz="2400" dirty="0">
                <a:solidFill>
                  <a:schemeClr val="tx1"/>
                </a:solidFill>
              </a:endParaRPr>
            </a:p>
          </p:txBody>
        </p:sp>
        <p:sp>
          <p:nvSpPr>
            <p:cNvPr id="144" name="Прямоугольник 143"/>
            <p:cNvSpPr/>
            <p:nvPr/>
          </p:nvSpPr>
          <p:spPr>
            <a:xfrm>
              <a:off x="4010020" y="300989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rgbClr val="FF0000"/>
                  </a:solidFill>
                </a:rPr>
                <a:t>и</a:t>
              </a:r>
              <a:endParaRPr lang="ru-RU" sz="2400" dirty="0">
                <a:solidFill>
                  <a:srgbClr val="FF0000"/>
                </a:solidFill>
              </a:endParaRPr>
            </a:p>
          </p:txBody>
        </p:sp>
        <p:sp>
          <p:nvSpPr>
            <p:cNvPr id="145" name="Прямоугольник 144"/>
            <p:cNvSpPr/>
            <p:nvPr/>
          </p:nvSpPr>
          <p:spPr>
            <a:xfrm>
              <a:off x="5010152" y="300989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к</a:t>
              </a:r>
              <a:endParaRPr lang="ru-RU" sz="2400" dirty="0"/>
            </a:p>
          </p:txBody>
        </p:sp>
        <p:sp>
          <p:nvSpPr>
            <p:cNvPr id="146" name="Прямоугольник 145"/>
            <p:cNvSpPr/>
            <p:nvPr/>
          </p:nvSpPr>
          <p:spPr>
            <a:xfrm>
              <a:off x="5510218" y="3009896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а</a:t>
              </a:r>
              <a:endParaRPr lang="ru-RU" sz="2400" dirty="0"/>
            </a:p>
          </p:txBody>
        </p:sp>
      </p:grpSp>
      <p:grpSp>
        <p:nvGrpSpPr>
          <p:cNvPr id="164" name="Группа 163"/>
          <p:cNvGrpSpPr/>
          <p:nvPr/>
        </p:nvGrpSpPr>
        <p:grpSpPr>
          <a:xfrm>
            <a:off x="3857620" y="3357562"/>
            <a:ext cx="2000264" cy="500066"/>
            <a:chOff x="4010020" y="3509962"/>
            <a:chExt cx="2000264" cy="500066"/>
          </a:xfrm>
        </p:grpSpPr>
        <p:sp>
          <p:nvSpPr>
            <p:cNvPr id="160" name="Прямоугольник 159"/>
            <p:cNvSpPr/>
            <p:nvPr/>
          </p:nvSpPr>
          <p:spPr>
            <a:xfrm>
              <a:off x="4010020" y="3509962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err="1" smtClean="0">
                  <a:solidFill>
                    <a:srgbClr val="FF0000"/>
                  </a:solidFill>
                </a:rPr>
                <a:t>н</a:t>
              </a:r>
              <a:endParaRPr lang="ru-RU" sz="2400" dirty="0">
                <a:solidFill>
                  <a:srgbClr val="FF0000"/>
                </a:solidFill>
              </a:endParaRPr>
            </a:p>
          </p:txBody>
        </p:sp>
        <p:sp>
          <p:nvSpPr>
            <p:cNvPr id="161" name="Прямоугольник 160"/>
            <p:cNvSpPr/>
            <p:nvPr/>
          </p:nvSpPr>
          <p:spPr>
            <a:xfrm>
              <a:off x="4510086" y="3509962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о</a:t>
              </a:r>
              <a:endParaRPr lang="ru-RU" sz="2400" dirty="0"/>
            </a:p>
          </p:txBody>
        </p:sp>
        <p:sp>
          <p:nvSpPr>
            <p:cNvPr id="162" name="Прямоугольник 161"/>
            <p:cNvSpPr/>
            <p:nvPr/>
          </p:nvSpPr>
          <p:spPr>
            <a:xfrm>
              <a:off x="5010152" y="3509962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т</a:t>
              </a:r>
              <a:endParaRPr lang="ru-RU" sz="2400" dirty="0"/>
            </a:p>
          </p:txBody>
        </p:sp>
        <p:sp>
          <p:nvSpPr>
            <p:cNvPr id="163" name="Прямоугольник 162"/>
            <p:cNvSpPr/>
            <p:nvPr/>
          </p:nvSpPr>
          <p:spPr>
            <a:xfrm>
              <a:off x="5510218" y="3509962"/>
              <a:ext cx="500066" cy="50006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 </a:t>
              </a:r>
              <a:r>
                <a:rPr lang="ru-RU" sz="2400" dirty="0" err="1" smtClean="0"/>
                <a:t>ы</a:t>
              </a:r>
              <a:endParaRPr lang="ru-RU" sz="2400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92100"/>
            <a:ext cx="7972452" cy="1065198"/>
          </a:xfrm>
        </p:spPr>
        <p:txBody>
          <a:bodyPr/>
          <a:lstStyle/>
          <a:p>
            <a:pPr fontAlgn="t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642918"/>
          <a:ext cx="8401081" cy="43818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6237"/>
                <a:gridCol w="646237"/>
                <a:gridCol w="646237"/>
                <a:gridCol w="646237"/>
                <a:gridCol w="646237"/>
                <a:gridCol w="646237"/>
                <a:gridCol w="646237"/>
                <a:gridCol w="646237"/>
                <a:gridCol w="646237"/>
                <a:gridCol w="646237"/>
                <a:gridCol w="646237"/>
                <a:gridCol w="646237"/>
                <a:gridCol w="646237"/>
              </a:tblGrid>
              <a:tr h="687208"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FF00"/>
                          </a:solidFill>
                        </a:rPr>
                        <a:t>С</a:t>
                      </a:r>
                      <a:endParaRPr lang="ru-RU" sz="32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5770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FF00"/>
                          </a:solidFill>
                        </a:rPr>
                        <a:t>к</a:t>
                      </a:r>
                      <a:endParaRPr lang="ru-RU" sz="3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57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 smtClean="0">
                          <a:solidFill>
                            <a:srgbClr val="FFFF00"/>
                          </a:solidFill>
                        </a:rPr>
                        <a:t>р</a:t>
                      </a:r>
                      <a:endParaRPr lang="ru-RU" sz="3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1577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FF00"/>
                          </a:solidFill>
                        </a:rPr>
                        <a:t>и</a:t>
                      </a:r>
                      <a:endParaRPr lang="ru-RU" sz="3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157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 smtClean="0">
                          <a:solidFill>
                            <a:srgbClr val="FFFF00"/>
                          </a:solidFill>
                        </a:rPr>
                        <a:t>п</a:t>
                      </a:r>
                      <a:endParaRPr lang="ru-RU" sz="3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5770"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FF00"/>
                          </a:solidFill>
                        </a:rPr>
                        <a:t>к</a:t>
                      </a:r>
                      <a:endParaRPr lang="ru-RU" sz="3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57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FF00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grid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0298" y="642918"/>
          <a:ext cx="6462370" cy="6872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6237"/>
                <a:gridCol w="646237"/>
                <a:gridCol w="646237"/>
                <a:gridCol w="646237"/>
                <a:gridCol w="646237"/>
                <a:gridCol w="646237"/>
                <a:gridCol w="646237"/>
                <a:gridCol w="646237"/>
                <a:gridCol w="646237"/>
                <a:gridCol w="646237"/>
              </a:tblGrid>
              <a:tr h="68720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FF00"/>
                          </a:solidFill>
                        </a:rPr>
                        <a:t>С</a:t>
                      </a:r>
                      <a:endParaRPr lang="ru-RU" sz="32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т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 smtClean="0"/>
                        <a:t>р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а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 smtClean="0"/>
                        <a:t>д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и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в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а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 smtClean="0"/>
                        <a:t>р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и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Багетная рамка 6"/>
          <p:cNvSpPr/>
          <p:nvPr/>
        </p:nvSpPr>
        <p:spPr>
          <a:xfrm>
            <a:off x="1928794" y="642918"/>
            <a:ext cx="571504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1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642910" y="1357298"/>
            <a:ext cx="571504" cy="57150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2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3" name="Багетная рамка 12"/>
          <p:cNvSpPr/>
          <p:nvPr/>
        </p:nvSpPr>
        <p:spPr>
          <a:xfrm>
            <a:off x="642910" y="1928802"/>
            <a:ext cx="571504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3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5" name="Багетная рамка 14"/>
          <p:cNvSpPr/>
          <p:nvPr/>
        </p:nvSpPr>
        <p:spPr>
          <a:xfrm>
            <a:off x="1285852" y="2571744"/>
            <a:ext cx="571504" cy="57150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4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6" name="Багетная рамка 15"/>
          <p:cNvSpPr/>
          <p:nvPr/>
        </p:nvSpPr>
        <p:spPr>
          <a:xfrm>
            <a:off x="1928794" y="3786190"/>
            <a:ext cx="571504" cy="57150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6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8" name="Багетная рамка 17"/>
          <p:cNvSpPr/>
          <p:nvPr/>
        </p:nvSpPr>
        <p:spPr>
          <a:xfrm>
            <a:off x="0" y="4429132"/>
            <a:ext cx="571504" cy="64294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7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19" name="Багетная рамка 18"/>
          <p:cNvSpPr/>
          <p:nvPr/>
        </p:nvSpPr>
        <p:spPr>
          <a:xfrm>
            <a:off x="0" y="3214686"/>
            <a:ext cx="571504" cy="57150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5</a:t>
            </a:r>
            <a:endParaRPr lang="ru-RU" sz="3200" dirty="0">
              <a:solidFill>
                <a:srgbClr val="FFFF00"/>
              </a:solidFill>
            </a:endParaRP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1214414" y="1357298"/>
          <a:ext cx="2584948" cy="57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6237"/>
                <a:gridCol w="646237"/>
                <a:gridCol w="646237"/>
                <a:gridCol w="646237"/>
              </a:tblGrid>
              <a:tr h="579119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FF00"/>
                          </a:solidFill>
                        </a:rPr>
                        <a:t>к</a:t>
                      </a:r>
                      <a:endParaRPr lang="ru-RU" sz="32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1214414" y="1928802"/>
          <a:ext cx="1938711" cy="6429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6237"/>
                <a:gridCol w="646237"/>
                <a:gridCol w="646237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Х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 smtClean="0">
                          <a:solidFill>
                            <a:srgbClr val="FFFF00"/>
                          </a:solidFill>
                        </a:rPr>
                        <a:t>р</a:t>
                      </a:r>
                      <a:endParaRPr lang="ru-RU" sz="32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857356" y="2571744"/>
          <a:ext cx="3231185" cy="6157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6237"/>
                <a:gridCol w="646237"/>
                <a:gridCol w="646237"/>
                <a:gridCol w="646237"/>
                <a:gridCol w="646237"/>
              </a:tblGrid>
              <a:tr h="61577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П</a:t>
                      </a:r>
                      <a:endParaRPr lang="ru-RU" sz="32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FF00"/>
                          </a:solidFill>
                        </a:rPr>
                        <a:t>и</a:t>
                      </a:r>
                      <a:endParaRPr lang="ru-RU" sz="3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а</a:t>
                      </a:r>
                      <a:endParaRPr lang="ru-RU" sz="32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err="1" smtClean="0"/>
                        <a:t>н</a:t>
                      </a:r>
                      <a:endParaRPr lang="ru-RU" sz="32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о</a:t>
                      </a:r>
                      <a:endParaRPr lang="ru-RU" sz="32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571472" y="3214686"/>
          <a:ext cx="2584948" cy="57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6237"/>
                <a:gridCol w="646237"/>
                <a:gridCol w="646237"/>
                <a:gridCol w="646237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е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м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 smtClean="0">
                          <a:solidFill>
                            <a:srgbClr val="FFFF00"/>
                          </a:solidFill>
                        </a:rPr>
                        <a:t>п</a:t>
                      </a:r>
                      <a:endParaRPr lang="ru-RU" sz="32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2500298" y="3786190"/>
          <a:ext cx="2584948" cy="6157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6237"/>
                <a:gridCol w="646237"/>
                <a:gridCol w="646237"/>
                <a:gridCol w="646237"/>
              </a:tblGrid>
              <a:tr h="61577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FF00"/>
                          </a:solidFill>
                        </a:rPr>
                        <a:t>к</a:t>
                      </a:r>
                      <a:endParaRPr lang="ru-RU" sz="32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л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err="1" smtClean="0"/>
                        <a:t>ю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ч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571472" y="4429132"/>
          <a:ext cx="2584948" cy="6157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6237"/>
                <a:gridCol w="646237"/>
                <a:gridCol w="646237"/>
                <a:gridCol w="646237"/>
              </a:tblGrid>
              <a:tr h="61577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Н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о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FF00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5072066" y="1357298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1.Мастер струнных инструментов.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2.Отрезок музыкального произведения.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3.Певческий коллектив.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4. «Тихо» в музыке.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5.Скорость движения.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6.Скрипичный ….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7.Графическое обозначение звука.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кеан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Сетка с тенью">
  <a:themeElements>
    <a:clrScheme name="Сетка с тенью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Сетка с тень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594</TotalTime>
  <Words>197</Words>
  <PresentationFormat>Экран (4:3)</PresentationFormat>
  <Paragraphs>124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</vt:i4>
      </vt:variant>
    </vt:vector>
  </HeadingPairs>
  <TitlesOfParts>
    <vt:vector size="10" baseType="lpstr">
      <vt:lpstr>Тема2</vt:lpstr>
      <vt:lpstr>Склон</vt:lpstr>
      <vt:lpstr>Кимоно</vt:lpstr>
      <vt:lpstr>Оформление по умолчанию</vt:lpstr>
      <vt:lpstr>Занавес</vt:lpstr>
      <vt:lpstr>Сетка с тенью</vt:lpstr>
      <vt:lpstr>Пастель</vt:lpstr>
      <vt:lpstr>Текстура</vt:lpstr>
      <vt:lpstr>7.6.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66</cp:revision>
  <dcterms:created xsi:type="dcterms:W3CDTF">2012-05-14T11:10:27Z</dcterms:created>
  <dcterms:modified xsi:type="dcterms:W3CDTF">2012-06-04T15:48:14Z</dcterms:modified>
</cp:coreProperties>
</file>