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06" r:id="rId3"/>
    <p:sldId id="317" r:id="rId4"/>
    <p:sldId id="318" r:id="rId5"/>
    <p:sldId id="319" r:id="rId6"/>
    <p:sldId id="307" r:id="rId7"/>
    <p:sldId id="308" r:id="rId8"/>
    <p:sldId id="309" r:id="rId9"/>
    <p:sldId id="312" r:id="rId10"/>
    <p:sldId id="320" r:id="rId11"/>
    <p:sldId id="257" r:id="rId12"/>
    <p:sldId id="303" r:id="rId13"/>
    <p:sldId id="258" r:id="rId14"/>
    <p:sldId id="305" r:id="rId15"/>
    <p:sldId id="314" r:id="rId16"/>
    <p:sldId id="315" r:id="rId17"/>
    <p:sldId id="31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72" autoAdjust="0"/>
    <p:restoredTop sz="91833" autoAdjust="0"/>
  </p:normalViewPr>
  <p:slideViewPr>
    <p:cSldViewPr>
      <p:cViewPr>
        <p:scale>
          <a:sx n="71" d="100"/>
          <a:sy n="71" d="100"/>
        </p:scale>
        <p:origin x="-34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132FA62-8AE7-4208-8FAD-250E01CEDBED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6E79E0-C5B4-41D7-844D-E3A31E41C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61684-4BA3-455A-8D51-E14D21492C61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31726-653B-4229-8F96-A853836CC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9B79E-3612-415C-BECD-6FB97F120219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DF188-8559-4FC6-A51C-CF7B12A36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A6457-778A-4CB7-B225-D6196DFD8C12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EC783-E2F0-449D-ACDC-C0FE06E6C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B3D77-495A-41F0-8B9F-6567416A0B23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01DB4-9B2E-4293-8C93-96D307DCD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533C-CFDC-42ED-B430-77FEE14DD152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9A85D-5524-4768-AECF-E09D45FA0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34417-B420-4CF3-9FB2-D924B0159409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34757-AE22-4E4D-A936-6CC42737D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8C5A3-3D51-499C-B181-779701082F95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5B14B-707E-42D3-A2C6-277582EFC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B080D-270A-4766-8175-523D7564F33A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EB5A1-6783-4643-A6D6-366EB7814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F698-9CCE-45AB-8D1E-BA1BFD8B5ADC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1744A-B2EF-40C7-910D-3764160CD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E8FBC-4BD0-4E9D-B3E0-3F52758759CB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89AAE-EC69-4954-9D39-F87E4D462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D353B-B113-4CC5-B437-158E95BC4540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1D29B-3F84-47E1-84FE-71DA23702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5409D9-9395-4B70-A4E9-719DF29534C4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6F7009-A18A-4663-A047-A5BAAE637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Портфолио</a:t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индивидуальных достижений</a:t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ученицы 10 класса </a:t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ГБОУ ЦО  556</a:t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Обрезковой Анны.</a:t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2011-2012 </a:t>
            </a:r>
            <a:br>
              <a:rPr lang="ru-RU" sz="4000" smtClean="0"/>
            </a:br>
            <a:endParaRPr 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Участие в школьной жизни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1397000"/>
          <a:ext cx="8358187" cy="5495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68829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дата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мероприятие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результат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688297">
                <a:tc>
                  <a:txBody>
                    <a:bodyPr/>
                    <a:lstStyle/>
                    <a:p>
                      <a:r>
                        <a:rPr lang="ru-RU" dirty="0" smtClean="0"/>
                        <a:t>17 марта 2012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Окружной конкурс проектных работ «Моя Земля»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/>
                </a:tc>
              </a:tr>
              <a:tr h="688297">
                <a:tc>
                  <a:txBody>
                    <a:bodyPr/>
                    <a:lstStyle/>
                    <a:p>
                      <a:r>
                        <a:rPr lang="ru-RU" dirty="0" smtClean="0"/>
                        <a:t>2012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Окружная конференция к 70 –</a:t>
                      </a:r>
                      <a:r>
                        <a:rPr lang="ru-RU" dirty="0" err="1" smtClean="0"/>
                        <a:t>ю</a:t>
                      </a:r>
                      <a:r>
                        <a:rPr lang="ru-RU" dirty="0" smtClean="0"/>
                        <a:t> Московской битвы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Благодарность</a:t>
                      </a:r>
                      <a:r>
                        <a:rPr lang="ru-RU" baseline="0" dirty="0" smtClean="0"/>
                        <a:t> за участие</a:t>
                      </a:r>
                      <a:endParaRPr lang="ru-RU" dirty="0"/>
                    </a:p>
                  </a:txBody>
                  <a:tcPr/>
                </a:tc>
              </a:tr>
              <a:tr h="688297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r>
                        <a:rPr lang="ru-RU" baseline="0" dirty="0" smtClean="0"/>
                        <a:t> – 4 февраля 2010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Конференция «Через тернии к звездам»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/>
                </a:tc>
              </a:tr>
              <a:tr h="688297">
                <a:tc>
                  <a:txBody>
                    <a:bodyPr/>
                    <a:lstStyle/>
                    <a:p>
                      <a:r>
                        <a:rPr lang="ru-RU" dirty="0" smtClean="0"/>
                        <a:t>2012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Конференция «Через тернии к звездам»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/>
                </a:tc>
              </a:tr>
              <a:tr h="688297">
                <a:tc>
                  <a:txBody>
                    <a:bodyPr/>
                    <a:lstStyle/>
                    <a:p>
                      <a:r>
                        <a:rPr lang="ru-RU" dirty="0" smtClean="0"/>
                        <a:t>2011</a:t>
                      </a:r>
                      <a:r>
                        <a:rPr lang="ru-RU" baseline="0" dirty="0" smtClean="0"/>
                        <a:t>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Городской</a:t>
                      </a:r>
                      <a:r>
                        <a:rPr lang="ru-RU" baseline="0" dirty="0" smtClean="0"/>
                        <a:t> тур конкурса «Ораторского мастерства»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победитель</a:t>
                      </a:r>
                      <a:endParaRPr lang="ru-RU" dirty="0"/>
                    </a:p>
                  </a:txBody>
                  <a:tcPr/>
                </a:tc>
              </a:tr>
              <a:tr h="688297">
                <a:tc>
                  <a:txBody>
                    <a:bodyPr/>
                    <a:lstStyle/>
                    <a:p>
                      <a:r>
                        <a:rPr lang="ru-RU" dirty="0" smtClean="0"/>
                        <a:t>2012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Окружной тур конкурса «Ораторского мастерства»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участник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Моя  </a:t>
            </a: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УСПЕВАЕМОСТЬ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07" name="Group 107"/>
          <p:cNvGraphicFramePr>
            <a:graphicFrameLocks noGrp="1"/>
          </p:cNvGraphicFramePr>
          <p:nvPr/>
        </p:nvGraphicFramePr>
        <p:xfrm>
          <a:off x="0" y="0"/>
          <a:ext cx="9144000" cy="7702550"/>
        </p:xfrm>
        <a:graphic>
          <a:graphicData uri="http://schemas.openxmlformats.org/drawingml/2006/table">
            <a:tbl>
              <a:tblPr/>
              <a:tblGrid>
                <a:gridCol w="3368675"/>
                <a:gridCol w="1444625"/>
                <a:gridCol w="1443038"/>
                <a:gridCol w="1444625"/>
                <a:gridCol w="1443037"/>
              </a:tblGrid>
              <a:tr h="642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Предметы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 класс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 класс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 класс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Arial" charset="0"/>
                        </a:rPr>
                        <a:t>9 класс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Русский язык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Литература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Английский язык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Алгебра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Геометрия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Биология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География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Химия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Физика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История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Обществознание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Физическая культура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осв.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осв.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осв.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Информатика и ИКТ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Теория Вероятности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706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Средний балл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6083300"/>
          </a:xfrm>
        </p:spPr>
        <p:txBody>
          <a:bodyPr/>
          <a:lstStyle/>
          <a:p>
            <a:pPr eaLnBrk="1" hangingPunct="1"/>
            <a:r>
              <a:rPr lang="ru-RU" smtClean="0"/>
              <a:t>Мои достижения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user\Desktop\new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371475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C:\Users\user\Desktop\new\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357188"/>
            <a:ext cx="25717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esktop\new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5" y="2646363"/>
            <a:ext cx="2681288" cy="4327525"/>
          </a:xfrm>
          <a:prstGeom prst="rect">
            <a:avLst/>
          </a:prstGeom>
          <a:noFill/>
        </p:spPr>
      </p:pic>
      <p:pic>
        <p:nvPicPr>
          <p:cNvPr id="27652" name="Picture 6" descr="C:\Users\user\Desktop\img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2857500"/>
            <a:ext cx="28575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 descr="C:\Users\user\Desktop\img0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0"/>
            <a:ext cx="29908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2" descr="C:\Users\user\Desktop\Обрезкова Анна Моя Земля 0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63" y="2857500"/>
            <a:ext cx="32861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Отзывы учителей.</a:t>
            </a:r>
          </a:p>
        </p:txBody>
      </p:sp>
      <p:sp>
        <p:nvSpPr>
          <p:cNvPr id="28674" name="Содержимое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«Аня Обрезкова была моей ученицей со второго по четвертый класс. </a:t>
            </a:r>
            <a:endParaRPr lang="ru-RU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За время учебы Аня проявила себя старательной, добросовестной и ответственной ученицей, стремящейся к глубокому пониманию предмета и достижению высокого результата.</a:t>
            </a:r>
            <a:endParaRPr lang="ru-RU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 Сейчас Аня учится в 9-м классе, но я до сих пор вспоминаю о ней с теплом и уважением».</a:t>
            </a:r>
            <a:endParaRPr lang="ru-RU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Учитель английского языка</a:t>
            </a:r>
            <a:r>
              <a:rPr lang="ru-RU" sz="2000" smtClean="0">
                <a:latin typeface="Arial" charset="0"/>
              </a:rPr>
              <a:t>   </a:t>
            </a:r>
            <a:r>
              <a:rPr lang="ru-RU" sz="2000" smtClean="0"/>
              <a:t>     </a:t>
            </a:r>
            <a:r>
              <a:rPr lang="ru-RU" sz="2400" smtClean="0"/>
              <a:t>Андреева Е.В.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Продолжение 1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/>
              <a:t>« Наша Аня так серьезна,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Учит все, старается.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Все задачи, упражненья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Сделает без промедленья.»</a:t>
            </a:r>
          </a:p>
          <a:p>
            <a:pPr eaLnBrk="1" hangingPunct="1">
              <a:buFont typeface="Arial" charset="0"/>
              <a:buNone/>
            </a:pPr>
            <a:endParaRPr lang="ru-RU" sz="2000" smtClean="0"/>
          </a:p>
          <a:p>
            <a:pPr eaLnBrk="1" hangingPunct="1">
              <a:buFont typeface="Arial" charset="0"/>
              <a:buNone/>
            </a:pPr>
            <a:r>
              <a:rPr lang="ru-RU" sz="2000" smtClean="0"/>
              <a:t>Учитель математики     </a:t>
            </a:r>
            <a:r>
              <a:rPr lang="ru-RU" sz="2400" smtClean="0">
                <a:latin typeface="Times New Roman" pitchFamily="18" charset="0"/>
              </a:rPr>
              <a:t>Хамидуллина Р.К.</a:t>
            </a: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  <a:p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Продолжение 2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r>
              <a:rPr lang="ru-RU" sz="1800" smtClean="0">
                <a:latin typeface="Times New Roman" pitchFamily="18" charset="0"/>
              </a:rPr>
              <a:t>Анна обучается  в ГБОУ ЦО 556 биологии с 6-го класса.</a:t>
            </a:r>
          </a:p>
          <a:p>
            <a:r>
              <a:rPr lang="ru-RU" sz="1800" smtClean="0">
                <a:latin typeface="Times New Roman" pitchFamily="18" charset="0"/>
              </a:rPr>
              <a:t>За время обучения проявила себя как ответственный, добросовестный, внимательный, трудолюбивый человек.</a:t>
            </a:r>
          </a:p>
          <a:p>
            <a:r>
              <a:rPr lang="ru-RU" sz="1800" smtClean="0">
                <a:latin typeface="Times New Roman" pitchFamily="18" charset="0"/>
              </a:rPr>
              <a:t>Принимала активное участие в школьных и окружных турах олимпиад по биологии и экологии, становилась призёром этих олимпиад.</a:t>
            </a:r>
          </a:p>
          <a:p>
            <a:r>
              <a:rPr lang="ru-RU" sz="1800" smtClean="0">
                <a:latin typeface="Times New Roman" pitchFamily="18" charset="0"/>
              </a:rPr>
              <a:t>В этом учебном году сделала и представила межпредметный проект по биологии и математике по теме: «Геометрия жизни», который  стал победителем на конференции «Через тернии - к звездам» и получил 3 место на 5-й межшкольной научно-практической конференции «Моя Земля».</a:t>
            </a:r>
          </a:p>
          <a:p>
            <a:r>
              <a:rPr lang="ru-RU" sz="1800" smtClean="0">
                <a:latin typeface="Times New Roman" pitchFamily="18" charset="0"/>
              </a:rPr>
              <a:t>У Ани разносторонние знания по предметам, развитый интерес к познанию нового, ораторское мастерство, что позволит ей реализовать свои мечты в будущей профессии и стать высококлассным специалистом.</a:t>
            </a:r>
          </a:p>
          <a:p>
            <a:endParaRPr lang="ru-RU" sz="1800" smtClean="0">
              <a:latin typeface="Times New Roman" pitchFamily="18" charset="0"/>
            </a:endParaRPr>
          </a:p>
          <a:p>
            <a:r>
              <a:rPr lang="ru-RU" sz="1800" smtClean="0">
                <a:latin typeface="Times New Roman" pitchFamily="18" charset="0"/>
              </a:rPr>
              <a:t>Учитель биологии             </a:t>
            </a:r>
            <a:r>
              <a:rPr lang="ru-RU" sz="2000" smtClean="0">
                <a:latin typeface="Times New Roman" pitchFamily="18" charset="0"/>
              </a:rPr>
              <a:t>Воронченкова В.П.</a:t>
            </a:r>
          </a:p>
          <a:p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928688"/>
          </a:xfrm>
        </p:spPr>
        <p:txBody>
          <a:bodyPr/>
          <a:lstStyle/>
          <a:p>
            <a:pPr eaLnBrk="1" hangingPunct="1"/>
            <a:r>
              <a:rPr lang="ru-RU" smtClean="0"/>
              <a:t>О себе</a:t>
            </a:r>
          </a:p>
        </p:txBody>
      </p:sp>
      <p:sp>
        <p:nvSpPr>
          <p:cNvPr id="15363" name="Содержимое 3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9006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Я, Обрезкова Анна, родилась 17 мая 1996 года.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В  ГБОУ ЦО 556  я  обучаюсь с первого класса.</a:t>
            </a:r>
          </a:p>
          <a:p>
            <a:pPr eaLnBrk="1" hangingPunct="1">
              <a:buFont typeface="Arial" charset="0"/>
              <a:buNone/>
            </a:pPr>
            <a:endParaRPr lang="ru-RU" sz="2400" smtClean="0">
              <a:latin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До поступления в школу посещала дошкольное отделение Центра Образования в Москве.</a:t>
            </a:r>
          </a:p>
          <a:p>
            <a:pPr eaLnBrk="1" hangingPunct="1">
              <a:buFont typeface="Arial" charset="0"/>
              <a:buNone/>
            </a:pPr>
            <a:endParaRPr lang="ru-RU" sz="2400" smtClean="0">
              <a:latin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В течение пяти лет (с 2005 года) посещала занятия айкидо, на данный период времени занимаюсь  боксом.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928687"/>
          </a:xfrm>
        </p:spPr>
        <p:txBody>
          <a:bodyPr/>
          <a:lstStyle/>
          <a:p>
            <a:r>
              <a:rPr lang="ru-RU" smtClean="0"/>
              <a:t>История моего имени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500687"/>
          </a:xfrm>
        </p:spPr>
        <p:txBody>
          <a:bodyPr/>
          <a:lstStyle/>
          <a:p>
            <a:r>
              <a:rPr lang="ru-RU" sz="2000" smtClean="0"/>
              <a:t>Имя Анна древнееврейского происхождения. Означает: благодать, милостивая, миловидная, грациозная. В метафизике женских имен Анна соответствует мужскому имени Алексей. </a:t>
            </a:r>
            <a:br>
              <a:rPr lang="ru-RU" sz="2000" smtClean="0"/>
            </a:br>
            <a:r>
              <a:rPr lang="ru-RU" sz="2000" smtClean="0"/>
              <a:t>Простое и хорошее имя с ярко выраженными признаками - это нечто большое, гладкое, громкое и храброе, и в то же время мужественное и медленное. От него исходит мягкий свет и покой смирения. Свою красоту, величественность и надежность оно несет уже более двух тысяч лет и любимо во многих странах. </a:t>
            </a:r>
            <a:br>
              <a:rPr lang="ru-RU" sz="2000" smtClean="0"/>
            </a:br>
            <a:r>
              <a:rPr lang="ru-RU" sz="2000" smtClean="0"/>
              <a:t>По распространенности имя находится в первой десятке имен и никогда не опускалось в разряд редких. </a:t>
            </a:r>
            <a:br>
              <a:rPr lang="ru-RU" sz="2000" smtClean="0"/>
            </a:br>
            <a:r>
              <a:rPr lang="ru-RU" sz="2000" smtClean="0"/>
              <a:t>"В Анне главное - это ее подсознательная почва, лежащая чаще всего не на скале, а на таких подпочвенных слоях, которыми носительница этого имени уходит в недра бытия". (П. А. Флоренский)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285750" y="0"/>
            <a:ext cx="85725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Аннушка-сударушка. Достаточно посмотреть в глаза Аннушке, чтобы понять, каким был взгляд нашей праматери Евы - в них страстность полуденных лучей. Настоящий сорванец. Подкарауливает жертву, как ее тотемное животное - рысь. Взрослея, производит впечатление человека, обладающего каким-то тайным знанием, читающим Книгу Жизни. </a:t>
            </a:r>
          </a:p>
        </p:txBody>
      </p:sp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214313" y="1357313"/>
            <a:ext cx="8572500" cy="577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 Анна - великая хлопотунья. Она похожа характером на юркую птичку, которая беспрестанно вьет гнездышко, где бы ни находилась: дома или на работе. Она живет не только своими, но и чужими заботами. Иногда это свойство принимает несколько болезненный характер - и тогда Нюра становится безудержной сплетницей. Анна аккуратна, внимательна, жалостлива - в ущерб себе и другим. Это, строго говоря, жертвенная натура или считающая себя таковой. </a:t>
            </a:r>
            <a:br>
              <a:rPr lang="ru-RU"/>
            </a:br>
            <a:r>
              <a:rPr lang="ru-RU"/>
              <a:t>Анна - излучающая свет... В Анне с детства проявляется ее главное качество - доброта. Она с радостью ухаживает за котятами, щенками, птичками. Играет с куклами, словно с младшими детьми. В более старшем возрасте способна оказать серьезную помощь своим близким, попавшим в затруднительное положение. Погружение и слияние с чем-то глубоким, но безличным, недопроявленным и внешне незатронутым, сочетаются в Анне с внутренней энергией, которая принимает форму веры и милосердия, понимания. любого как части чего-то целого и неразделимого. Анна способна полюбить больного, пьющего или неудачника. При этом никогда не сожалеет о своем выборе. Она безропотно несет свой крест, стремясь помочь несчастному человеку. Пробуждает в нем жажду жизни и стремление к борьбе за место под солнцем. Как правило, ее волнует и вызывает ответную реакцию, все, что происходит вокруг.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ПСИХИКА АННЫ</a:t>
            </a:r>
            <a:r>
              <a:rPr lang="ru-RU"/>
              <a:t> - Интроверт, не поддается влиянию. Обладает невероятной памятью. Анна капризна и требовательна. Далеко не всякий сумеет приспособиться к сменам ее настроения.</a:t>
            </a:r>
            <a:br>
              <a:rPr lang="ru-RU"/>
            </a:br>
            <a:r>
              <a:rPr lang="ru-RU" b="1"/>
              <a:t>ИНТУИЦИЯ АННЫ</a:t>
            </a:r>
            <a:r>
              <a:rPr lang="ru-RU"/>
              <a:t> - Анной руководит ясновидение. Предчувствует, отгадывает, обволакивает вас своим обаянием.</a:t>
            </a:r>
            <a:br>
              <a:rPr lang="ru-RU"/>
            </a:br>
            <a:r>
              <a:rPr lang="ru-RU" b="1"/>
              <a:t>МЫШЛЕНИЕ АННЫ</a:t>
            </a:r>
            <a:r>
              <a:rPr lang="ru-RU"/>
              <a:t> - Слишком аналитична. Ее рысьи глаза ничего не пропускают. Благодаря миловидности и обаянию может склонить на свою сторону не только близких.</a:t>
            </a:r>
            <a:r>
              <a:rPr lang="ru-RU" b="1"/>
              <a:t>НРАВСТВЕННОСТЬ АННЫ</a:t>
            </a:r>
            <a:r>
              <a:rPr lang="ru-RU"/>
              <a:t> - Не слишком строгая. Анне кажется, что она имеет право распоряжаться нравственными принципами и менять их по своему усмотрению. Поможет старенькой соседке с покупками и в работе по дому. Заботы родных и близких становятся и ее заботами. Окружающие нередко этим злоупотребляют, но Анна на них не обижается.</a:t>
            </a:r>
            <a:br>
              <a:rPr lang="ru-RU"/>
            </a:br>
            <a:r>
              <a:rPr lang="ru-RU" b="1"/>
              <a:t>ЗДОРОВЬЕ АННЫ</a:t>
            </a:r>
            <a:r>
              <a:rPr lang="ru-RU"/>
              <a:t> - У Анны хрупкие кости и очень "впечатлительный" желудок. Следует соблюдать диету и поздно не ужинать. Возможны несчастные случаи, связанные с транспортом. В детстве надо следить за глазами.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14813"/>
            <a:ext cx="21431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4214813"/>
            <a:ext cx="235743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4143375"/>
            <a:ext cx="2000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Мои цели</a:t>
            </a:r>
          </a:p>
        </p:txBody>
      </p:sp>
      <p:sp>
        <p:nvSpPr>
          <p:cNvPr id="19458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ru-RU" smtClean="0"/>
              <a:t>1. Окончить школу с хорошим аттестатом.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smtClean="0"/>
              <a:t>2. Поступить в РПА при Министерстве Юстиций.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smtClean="0"/>
              <a:t>3. Стать высоко квалифицированным прокурором.</a:t>
            </a:r>
          </a:p>
        </p:txBody>
      </p:sp>
      <p:pic>
        <p:nvPicPr>
          <p:cNvPr id="19459" name="Picture 5" descr="C:\Users\user\Desktop\x_5ef2489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643063"/>
            <a:ext cx="4281487" cy="4143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Мои увлечения.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643063"/>
            <a:ext cx="3714750" cy="300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3571875"/>
            <a:ext cx="36433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1643063"/>
            <a:ext cx="32861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3571875"/>
            <a:ext cx="31432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Девизы моей жизни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« </a:t>
            </a:r>
            <a:r>
              <a:rPr lang="ru-RU" sz="2400" smtClean="0">
                <a:latin typeface="Times New Roman" pitchFamily="18" charset="0"/>
              </a:rPr>
              <a:t>Не имей 100 рублей, а имей сто друзей</a:t>
            </a:r>
            <a:r>
              <a:rPr lang="ru-RU" sz="2400" smtClean="0"/>
              <a:t>»</a:t>
            </a:r>
            <a:endParaRPr lang="ru-RU" sz="2400" smtClean="0">
              <a:latin typeface="Times New Roman" pitchFamily="18" charset="0"/>
            </a:endParaRP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  <a:p>
            <a:pPr eaLnBrk="1" hangingPunct="1"/>
            <a:r>
              <a:rPr lang="ru-RU" sz="2400" smtClean="0"/>
              <a:t>«</a:t>
            </a:r>
            <a:r>
              <a:rPr lang="ru-RU" sz="2400" smtClean="0">
                <a:latin typeface="Times New Roman" pitchFamily="18" charset="0"/>
              </a:rPr>
              <a:t>Лучше синица в руках, чем журавль в небе</a:t>
            </a:r>
            <a:r>
              <a:rPr lang="ru-RU" sz="2400" smtClean="0"/>
              <a:t>»</a:t>
            </a:r>
            <a:endParaRPr lang="ru-RU" sz="2400" smtClean="0">
              <a:latin typeface="Times New Roman" pitchFamily="18" charset="0"/>
            </a:endParaRP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  <a:p>
            <a:pPr eaLnBrk="1" hangingPunct="1"/>
            <a:r>
              <a:rPr lang="ru-RU" sz="2400" smtClean="0"/>
              <a:t>«</a:t>
            </a:r>
            <a:r>
              <a:rPr lang="ru-RU" sz="2400" smtClean="0">
                <a:latin typeface="Times New Roman" pitchFamily="18" charset="0"/>
              </a:rPr>
              <a:t>Все, что ни делается </a:t>
            </a:r>
            <a:r>
              <a:rPr lang="ru-RU" sz="2400" smtClean="0"/>
              <a:t>–</a:t>
            </a:r>
            <a:r>
              <a:rPr lang="ru-RU" sz="2400" smtClean="0">
                <a:latin typeface="Times New Roman" pitchFamily="18" charset="0"/>
              </a:rPr>
              <a:t> все к лучшему</a:t>
            </a:r>
            <a:r>
              <a:rPr lang="ru-RU" sz="2400" smtClean="0"/>
              <a:t>»</a:t>
            </a:r>
            <a:endParaRPr lang="ru-RU" sz="2400" smtClean="0">
              <a:latin typeface="Times New Roman" pitchFamily="18" charset="0"/>
            </a:endParaRP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«Если говорить, то честно, если смотреть, то обворожительно, если идти, то так, чтобы вслед оборачивались, если бить, то расчётливо, если любить, то по-настоящему»</a:t>
            </a: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97" name="Group 17"/>
          <p:cNvGraphicFramePr>
            <a:graphicFrameLocks noGrp="1"/>
          </p:cNvGraphicFramePr>
          <p:nvPr/>
        </p:nvGraphicFramePr>
        <p:xfrm>
          <a:off x="1285875" y="1357313"/>
          <a:ext cx="7000875" cy="4386262"/>
        </p:xfrm>
        <a:graphic>
          <a:graphicData uri="http://schemas.openxmlformats.org/drawingml/2006/table">
            <a:tbl>
              <a:tblPr/>
              <a:tblGrid>
                <a:gridCol w="1341438"/>
                <a:gridCol w="3338512"/>
                <a:gridCol w="232092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Уч.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Мониторинг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Результат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2011/12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1.Шк. КИМ по математике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2.Шк. КИМ по обществознанию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3.Шк. КИМ по истории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4. Городской мониторинг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по биологии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49613" y="357188"/>
            <a:ext cx="310832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Школьный мониторинг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955</Words>
  <Application>Microsoft Office PowerPoint</Application>
  <PresentationFormat>Экран (4:3)</PresentationFormat>
  <Paragraphs>179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Verdana</vt:lpstr>
      <vt:lpstr>Тема Office</vt:lpstr>
      <vt:lpstr> Портфолио  индивидуальных достижений  ученицы 10 класса   ГБОУ ЦО  556  Обрезковой Анны.   2011-2012  </vt:lpstr>
      <vt:lpstr>О себе</vt:lpstr>
      <vt:lpstr>История моего имени</vt:lpstr>
      <vt:lpstr>Слайд 4</vt:lpstr>
      <vt:lpstr>Слайд 5</vt:lpstr>
      <vt:lpstr>Мои цели</vt:lpstr>
      <vt:lpstr>Мои увлечения.</vt:lpstr>
      <vt:lpstr>Девизы моей жизни</vt:lpstr>
      <vt:lpstr>Слайд 9</vt:lpstr>
      <vt:lpstr>Участие в школьной жизни</vt:lpstr>
      <vt:lpstr> Моя  УСПЕВАЕМОСТЬ</vt:lpstr>
      <vt:lpstr>Слайд 12</vt:lpstr>
      <vt:lpstr>Мои достижения</vt:lpstr>
      <vt:lpstr>Слайд 14</vt:lpstr>
      <vt:lpstr>Отзывы учителей.</vt:lpstr>
      <vt:lpstr>Продолжение 1</vt:lpstr>
      <vt:lpstr>Продолжение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индивидуальных достижений ученицы 7 класса «А» ГОУ ЦО №556 Обрезковой Анны.      2009-2010</dc:title>
  <dc:creator>user</dc:creator>
  <cp:lastModifiedBy>VoronchenkovaVP</cp:lastModifiedBy>
  <cp:revision>40</cp:revision>
  <dcterms:created xsi:type="dcterms:W3CDTF">2010-01-31T15:59:31Z</dcterms:created>
  <dcterms:modified xsi:type="dcterms:W3CDTF">2012-06-04T14:40:33Z</dcterms:modified>
</cp:coreProperties>
</file>