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386662" cy="2071701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1600" dirty="0" smtClean="0"/>
              <a:t>МОУ « Основная общеобразовательная школа с </a:t>
            </a:r>
            <a:r>
              <a:rPr lang="ru-RU" sz="1600" dirty="0" err="1" smtClean="0"/>
              <a:t>Кувыка</a:t>
            </a:r>
            <a:r>
              <a:rPr lang="ru-RU" sz="1600" dirty="0" smtClean="0"/>
              <a:t>»</a:t>
            </a:r>
            <a:br>
              <a:rPr lang="ru-RU" sz="1600" dirty="0" smtClean="0"/>
            </a:br>
            <a:r>
              <a:rPr lang="ru-RU" sz="1600" dirty="0" smtClean="0"/>
              <a:t>Презентация для проведения  </a:t>
            </a:r>
            <a:br>
              <a:rPr lang="ru-RU" sz="1600" dirty="0" smtClean="0"/>
            </a:br>
            <a:r>
              <a:rPr lang="ru-RU" sz="1600" dirty="0" smtClean="0"/>
              <a:t>заседания РМО учителей биологии , химии</a:t>
            </a:r>
            <a:br>
              <a:rPr lang="ru-RU" sz="1600" dirty="0" smtClean="0"/>
            </a:br>
            <a:r>
              <a:rPr lang="ru-RU" sz="1600" dirty="0" smtClean="0"/>
              <a:t>Выполнила: учитель </a:t>
            </a:r>
            <a:r>
              <a:rPr lang="en-US" sz="1600" dirty="0" smtClean="0"/>
              <a:t>I</a:t>
            </a:r>
            <a:r>
              <a:rPr lang="ru-RU" sz="1600" dirty="0" smtClean="0"/>
              <a:t> категории </a:t>
            </a:r>
            <a:br>
              <a:rPr lang="ru-RU" sz="1600" dirty="0" smtClean="0"/>
            </a:br>
            <a:r>
              <a:rPr lang="ru-RU" sz="1600" dirty="0" err="1" smtClean="0"/>
              <a:t>Плющенко</a:t>
            </a:r>
            <a:r>
              <a:rPr lang="ru-RU" sz="1600" dirty="0" smtClean="0"/>
              <a:t> Елена Владимировна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3929066"/>
            <a:ext cx="5000660" cy="17097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Documents and Settings\Методический кабинет\Мои документы\Мои рисунки\3\3 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857496"/>
            <a:ext cx="557216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/>
              <a:t>Основные задачи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Научить учащихся правильно применять биологические знания на практике</a:t>
            </a:r>
          </a:p>
          <a:p>
            <a:r>
              <a:rPr lang="ru-RU" dirty="0" smtClean="0"/>
              <a:t>Развивать навыки самостоятельности в процессе практического выполнении поставленной задачи</a:t>
            </a:r>
          </a:p>
          <a:p>
            <a:r>
              <a:rPr lang="ru-RU" dirty="0" smtClean="0"/>
              <a:t>Воспитывать трудолюбие, культуру общения с природными объектами изучения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608332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ru-RU" dirty="0" smtClean="0"/>
              <a:t>Журнал по ОТ.</a:t>
            </a:r>
          </a:p>
          <a:p>
            <a:r>
              <a:rPr lang="ru-RU" dirty="0" smtClean="0"/>
              <a:t>Карточки по проверки знаний по ОТ</a:t>
            </a:r>
          </a:p>
          <a:p>
            <a:r>
              <a:rPr lang="ru-RU" dirty="0" smtClean="0"/>
              <a:t>Дидактический материал по проверки пройденного материала</a:t>
            </a:r>
          </a:p>
          <a:p>
            <a:r>
              <a:rPr lang="ru-RU" dirty="0" smtClean="0"/>
              <a:t>Инструкционные карты заданий по лабораторным и практическим занятиям</a:t>
            </a:r>
          </a:p>
          <a:p>
            <a:r>
              <a:rPr lang="ru-RU" dirty="0" smtClean="0"/>
              <a:t>Дидактический материал по закреплению пройденного на занятии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dirty="0" smtClean="0"/>
              <a:t>Структура практического занятия проявляется в последовательном , логическом расположении следующих взаимосвязанных частей: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 smtClean="0"/>
              <a:t>Сообщение темы и задач занятия.</a:t>
            </a:r>
          </a:p>
          <a:p>
            <a:r>
              <a:rPr lang="ru-RU" sz="2000" dirty="0" smtClean="0"/>
              <a:t>Повторении ранее изученного биологического материала и на его основе продолжение формирование агрономических или зоологических знаний и умений.</a:t>
            </a:r>
          </a:p>
          <a:p>
            <a:r>
              <a:rPr lang="ru-RU" sz="2000" dirty="0" smtClean="0"/>
              <a:t>Инструктаж учащихся по выполнению практических  операций; ознакомление с правилами применения оборудования и ТО ; проверка усвоения учащимися этих знаний и умений. </a:t>
            </a:r>
          </a:p>
          <a:p>
            <a:r>
              <a:rPr lang="ru-RU" sz="2000" dirty="0" smtClean="0"/>
              <a:t>Организация учащихся для выполнения практической работы.</a:t>
            </a:r>
          </a:p>
          <a:p>
            <a:r>
              <a:rPr lang="ru-RU" sz="2000" dirty="0" smtClean="0"/>
              <a:t>Трудовая деятельность учащихся.</a:t>
            </a:r>
          </a:p>
          <a:p>
            <a:r>
              <a:rPr lang="ru-RU" sz="2000" dirty="0" smtClean="0"/>
              <a:t>Подведение итогов: отчет учащихся о выполнении работы, оформление записей и выводов по работе сдача рабочего места</a:t>
            </a:r>
            <a:r>
              <a:rPr lang="ru-RU" sz="1600" dirty="0" smtClean="0"/>
              <a:t> и оценка работы по уроку.</a:t>
            </a: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Выводы об эффективности  работы над темой и ее практической ценности: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 smtClean="0"/>
              <a:t>1.     Применение данной системы занятий способствует более тесному взаимодействию педагогов и детей между собой и с окружающей средой.</a:t>
            </a:r>
          </a:p>
          <a:p>
            <a:r>
              <a:rPr lang="ru-RU" sz="2000" dirty="0" smtClean="0"/>
              <a:t>2.     Возможность поэтапной практической деятельности по достижению намеченных  целей.</a:t>
            </a:r>
          </a:p>
          <a:p>
            <a:r>
              <a:rPr lang="ru-RU" sz="2000" dirty="0" smtClean="0"/>
              <a:t>3.     Возможность для ребенка предвидеть результат и планировать свои дальнейшие  шаги, проявить способности, самостоятельность, реализовать свои возможности.</a:t>
            </a:r>
          </a:p>
          <a:p>
            <a:r>
              <a:rPr lang="ru-RU" sz="2000" dirty="0" smtClean="0"/>
              <a:t>4.     Предоставление детям различных видов действий на выбор по их собственному  усмотрению.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175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МОУ « Основная общеобразовательная школа с Кувыка» Презентация для проведения   заседания РМО учителей биологии , химии Выполнила: учитель I категории  Плющенко Елена Владимировна</vt:lpstr>
      <vt:lpstr>Основные задачи</vt:lpstr>
      <vt:lpstr> </vt:lpstr>
      <vt:lpstr>Структура практического занятия проявляется в последовательном , логическом расположении следующих взаимосвязанных частей:</vt:lpstr>
      <vt:lpstr>Выводы об эффективности  работы над темой и ее практической ценности: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 Основная общеобразовательная школа с Кувыка» Презентация для проведения   заседания РМО учителей биологии , химии Выполнила: учитель I категории  Плющенко Елена Владимировна</dc:title>
  <cp:lastModifiedBy>user</cp:lastModifiedBy>
  <cp:revision>13</cp:revision>
  <dcterms:modified xsi:type="dcterms:W3CDTF">2012-06-04T10:23:42Z</dcterms:modified>
</cp:coreProperties>
</file>