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</p:sldMasterIdLst>
  <p:sldIdLst>
    <p:sldId id="256" r:id="rId5"/>
    <p:sldId id="273" r:id="rId6"/>
    <p:sldId id="269" r:id="rId7"/>
    <p:sldId id="257" r:id="rId8"/>
    <p:sldId id="267" r:id="rId9"/>
    <p:sldId id="264" r:id="rId10"/>
    <p:sldId id="265" r:id="rId11"/>
    <p:sldId id="266" r:id="rId12"/>
    <p:sldId id="268" r:id="rId13"/>
    <p:sldId id="263" r:id="rId14"/>
    <p:sldId id="258" r:id="rId15"/>
    <p:sldId id="261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99F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762000"/>
            <a:ext cx="5114778" cy="1101248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What do think about </a:t>
            </a:r>
            <a:r>
              <a:rPr lang="en-US" sz="5400" dirty="0" smtClean="0"/>
              <a:t>the</a:t>
            </a:r>
            <a:r>
              <a:rPr lang="en-US" sz="5400" dirty="0" smtClean="0"/>
              <a:t> </a:t>
            </a:r>
            <a:r>
              <a:rPr lang="en-US" sz="5400" dirty="0" smtClean="0"/>
              <a:t>future</a:t>
            </a:r>
            <a:r>
              <a:rPr lang="en-US" sz="5400" dirty="0" smtClean="0"/>
              <a:t>?</a:t>
            </a:r>
          </a:p>
          <a:p>
            <a:pPr algn="ctr"/>
            <a:r>
              <a:rPr lang="en-US" sz="5400" dirty="0" smtClean="0"/>
              <a:t>How do you see our planet in 30 years? 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45720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мамбина папкаf\Новая папка (2)\84850_1280x7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46156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C:\Documents and Settings\Admin\Рабочий стол\мамбина папкаf\Новая папка (2)\kolyu_drova-1316018774-651-d_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0200" y="3581400"/>
            <a:ext cx="62738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мамбина папкаf\Новая папка (2)\69397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09800"/>
            <a:ext cx="5689600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3" descr="C:\Documents and Settings\Admin\Рабочий стол\мамбина папкаf\Новая папка (2)\oil-disaster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51816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Admin\Рабочий стол\мамбина папкаf\Новая папка (2)\19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8001000" cy="541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00CC"/>
                </a:solidFill>
              </a:rPr>
              <a:t>to have no idea, I don’t care, it’s useless to think about future, can’t change much, to rest, to relax, to have a good time…</a:t>
            </a:r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400" y="533400"/>
            <a:ext cx="5114778" cy="1101248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What do think </a:t>
            </a:r>
            <a:r>
              <a:rPr lang="en-US" sz="5400" dirty="0" smtClean="0"/>
              <a:t>of</a:t>
            </a:r>
            <a:r>
              <a:rPr lang="en-US" sz="5400" dirty="0" smtClean="0"/>
              <a:t> the future of our planet? 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762000"/>
            <a:ext cx="2514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It seems to me that…;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In my opinion…;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As I see it…;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I believe that… .</a:t>
            </a:r>
            <a:endParaRPr lang="ru-RU" sz="3600" dirty="0">
              <a:solidFill>
                <a:srgbClr val="0000CC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3581400" y="3124200"/>
            <a:ext cx="990600" cy="9144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257800" y="3657600"/>
            <a:ext cx="1295400" cy="762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781800" y="3048000"/>
            <a:ext cx="1295400" cy="9144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7000" y="4038600"/>
            <a:ext cx="1828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I am optimistic about the future… 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45720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44196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I am afraid of</a:t>
            </a:r>
          </a:p>
          <a:p>
            <a:r>
              <a:rPr lang="en-US" sz="2800" u="sng" dirty="0" smtClean="0">
                <a:solidFill>
                  <a:schemeClr val="bg1"/>
                </a:solidFill>
              </a:rPr>
              <a:t>the future…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3962400"/>
            <a:ext cx="220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I don’t care about </a:t>
            </a:r>
            <a:r>
              <a:rPr lang="en-US" sz="2800" u="sng" smtClean="0">
                <a:solidFill>
                  <a:schemeClr val="bg1"/>
                </a:solidFill>
              </a:rPr>
              <a:t>the future…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43200" y="6248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Page 13 ex. 29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0400" y="533400"/>
            <a:ext cx="5114778" cy="1101248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What do think </a:t>
            </a:r>
            <a:r>
              <a:rPr lang="en-US" sz="5400" dirty="0" smtClean="0"/>
              <a:t>of</a:t>
            </a:r>
            <a:r>
              <a:rPr lang="en-US" sz="5400" dirty="0" smtClean="0"/>
              <a:t> the future of our planet? 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762000"/>
            <a:ext cx="2514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It seems to me that…;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In my opinion…;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As I see it…;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CC"/>
                </a:solidFill>
              </a:rPr>
              <a:t>I believe that… .</a:t>
            </a:r>
            <a:endParaRPr lang="ru-RU" sz="3600" dirty="0">
              <a:solidFill>
                <a:srgbClr val="0000CC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3581400" y="3124200"/>
            <a:ext cx="990600" cy="9144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257800" y="3657600"/>
            <a:ext cx="1295400" cy="762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781800" y="3048000"/>
            <a:ext cx="1295400" cy="9144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67000" y="4038600"/>
            <a:ext cx="1828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I am optimistic about the future… 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45720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44196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I am afraid of</a:t>
            </a:r>
          </a:p>
          <a:p>
            <a:r>
              <a:rPr lang="en-US" sz="2800" u="sng" dirty="0" smtClean="0">
                <a:solidFill>
                  <a:schemeClr val="bg1"/>
                </a:solidFill>
              </a:rPr>
              <a:t>the future…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3962400"/>
            <a:ext cx="220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solidFill>
                  <a:schemeClr val="bg1"/>
                </a:solidFill>
              </a:rPr>
              <a:t>I don’t care about </a:t>
            </a:r>
            <a:r>
              <a:rPr lang="en-US" sz="2800" u="sng" smtClean="0">
                <a:solidFill>
                  <a:schemeClr val="bg1"/>
                </a:solidFill>
              </a:rPr>
              <a:t>the future…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43200" y="6248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Page 13 ex. 29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43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</a:rPr>
              <a:t>to be optimistic, to make progress, to change people's life, to have a lot in common, to have more jobs, to make friends with, to save endangered animals, to travel in space, to study at home using a computer, to have a cure for most diseases etc…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CC"/>
            </a:gs>
            <a:gs pos="50000">
              <a:srgbClr val="3366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cities-of-the-future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610600" cy="624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CC"/>
            </a:gs>
            <a:gs pos="50000">
              <a:srgbClr val="3366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мамбина папкаf\Новая папка (2)\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90800"/>
            <a:ext cx="4953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Documents and Settings\Admin\Рабочий стол\мамбина папкаf\Новая папка (2)\Fotolia_823195_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4202084" cy="4202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CC"/>
            </a:gs>
            <a:gs pos="50000">
              <a:srgbClr val="3366FF"/>
            </a:gs>
            <a:gs pos="100000">
              <a:srgbClr val="3399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мамбина папкаf\Новая папка (2)\091b6a473d4e49bbbc9dcc608719384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1534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CC"/>
            </a:gs>
            <a:gs pos="50000">
              <a:srgbClr val="3366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мамбина папкаf\Новая папка (2)\slide0024_image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895600"/>
            <a:ext cx="5283200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5" name="Picture 2" descr="C:\Documents and Settings\Admin\Рабочий стол\мамбина папкаf\Новая папка (2)\wmc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8001000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CC"/>
            </a:gs>
            <a:gs pos="50000">
              <a:srgbClr val="3366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мамбина папкаf\Новая папка (2)\15624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2209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bg1"/>
                </a:solidFill>
              </a:rPr>
              <a:t>to be afraid of, to be tired of, to have a lot of serious problems, to have new dangerous diseases, to have pollution, to have a lot of crime, to have new local wars etc…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95</TotalTime>
  <Words>260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Тема Office</vt:lpstr>
      <vt:lpstr>Литейная</vt:lpstr>
      <vt:lpstr>1_Литейная</vt:lpstr>
      <vt:lpstr>Изящная</vt:lpstr>
      <vt:lpstr>Слайд 1</vt:lpstr>
      <vt:lpstr>Слайд 2</vt:lpstr>
      <vt:lpstr>to be optimistic, to make progress, to change people's life, to have a lot in common, to have more jobs, to make friends with, to save endangered animals, to travel in space, to study at home using a computer, to have a cure for most diseases etc…</vt:lpstr>
      <vt:lpstr>Слайд 4</vt:lpstr>
      <vt:lpstr>Слайд 5</vt:lpstr>
      <vt:lpstr>Слайд 6</vt:lpstr>
      <vt:lpstr>Слайд 7</vt:lpstr>
      <vt:lpstr>Слайд 8</vt:lpstr>
      <vt:lpstr>to be afraid of, to be tired of, to have a lot of serious problems, to have new dangerous diseases, to have pollution, to have a lot of crime, to have new local wars etc…</vt:lpstr>
      <vt:lpstr>Слайд 10</vt:lpstr>
      <vt:lpstr>Слайд 11</vt:lpstr>
      <vt:lpstr>Слайд 12</vt:lpstr>
      <vt:lpstr>to have no idea, I don’t care, it’s useless to think about future, can’t change much, to rest, to relax, to have a good time…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15</cp:revision>
  <dcterms:modified xsi:type="dcterms:W3CDTF">2012-06-04T15:16:42Z</dcterms:modified>
</cp:coreProperties>
</file>