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3" r:id="rId4"/>
    <p:sldId id="262" r:id="rId5"/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3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4234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14234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234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142345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346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347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42349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2350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2351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2352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2353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42355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356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357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142359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2360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2361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2362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2363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42364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2365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2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2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2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/>
      <p:bldP spid="142340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23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234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23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23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0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13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132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132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4132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32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32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32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32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32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32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33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33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4133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33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33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4133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133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133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4134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34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34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34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34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34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34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34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4135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35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4135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4135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35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35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35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36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36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36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36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4136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spd="med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1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1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1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1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1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1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1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1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1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1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1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1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/>
      <p:bldP spid="141316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13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131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13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13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13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131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13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13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13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131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13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13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13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131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13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13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13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131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13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13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0"/>
            <a:ext cx="6715140" cy="1643074"/>
          </a:xfrm>
        </p:spPr>
        <p:txBody>
          <a:bodyPr/>
          <a:lstStyle/>
          <a:p>
            <a:r>
              <a:rPr lang="ru-RU" dirty="0" smtClean="0"/>
              <a:t>Мои инновации в образовании -2011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57430"/>
            <a:ext cx="6584776" cy="400052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Выставочная деятельность </a:t>
            </a:r>
            <a:r>
              <a:rPr lang="ru-RU" b="1" dirty="0" smtClean="0">
                <a:solidFill>
                  <a:schemeClr val="tx1"/>
                </a:solidFill>
              </a:rPr>
              <a:t>как средство творческого </a:t>
            </a:r>
            <a:r>
              <a:rPr lang="ru-RU" b="1" dirty="0" smtClean="0">
                <a:solidFill>
                  <a:schemeClr val="tx1"/>
                </a:solidFill>
              </a:rPr>
              <a:t>развития учащихся </a:t>
            </a:r>
            <a:r>
              <a:rPr lang="ru-RU" b="1" dirty="0" smtClean="0">
                <a:solidFill>
                  <a:schemeClr val="tx1"/>
                </a:solidFill>
              </a:rPr>
              <a:t>(проектная  </a:t>
            </a:r>
            <a:r>
              <a:rPr lang="ru-RU" b="1" dirty="0" smtClean="0">
                <a:solidFill>
                  <a:schemeClr val="tx1"/>
                </a:solidFill>
              </a:rPr>
              <a:t>деятельность на уроках изобразительного </a:t>
            </a:r>
            <a:r>
              <a:rPr lang="ru-RU" b="1" dirty="0" smtClean="0">
                <a:solidFill>
                  <a:schemeClr val="tx1"/>
                </a:solidFill>
              </a:rPr>
              <a:t>искусства)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Учитель ИЗО  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err="1" smtClean="0">
                <a:solidFill>
                  <a:schemeClr val="tx1"/>
                </a:solidFill>
              </a:rPr>
              <a:t>Юферева</a:t>
            </a:r>
            <a:r>
              <a:rPr lang="ru-RU" b="1" dirty="0" smtClean="0">
                <a:solidFill>
                  <a:schemeClr val="tx1"/>
                </a:solidFill>
              </a:rPr>
              <a:t> Светлана Николаевна</a:t>
            </a:r>
          </a:p>
          <a:p>
            <a:r>
              <a:rPr lang="ru-RU" b="1" dirty="0" smtClean="0"/>
              <a:t>МКОУ СОШ </a:t>
            </a:r>
            <a:r>
              <a:rPr lang="ru-RU" b="1" dirty="0" err="1" smtClean="0"/>
              <a:t>пгт</a:t>
            </a:r>
            <a:r>
              <a:rPr lang="ru-RU" b="1" dirty="0" smtClean="0"/>
              <a:t> </a:t>
            </a:r>
            <a:r>
              <a:rPr lang="ru-RU" b="1" dirty="0" err="1" smtClean="0"/>
              <a:t>Арбаж</a:t>
            </a:r>
            <a:r>
              <a:rPr lang="ru-RU" b="1" dirty="0" smtClean="0"/>
              <a:t> Кировской области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Tm="1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71472" y="714356"/>
            <a:ext cx="7696200" cy="498635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Цель:</a:t>
            </a:r>
          </a:p>
          <a:p>
            <a:pPr>
              <a:buFontTx/>
              <a:buChar char="-"/>
            </a:pPr>
            <a:r>
              <a:rPr lang="ru-RU" dirty="0" smtClean="0"/>
              <a:t>применение новых технологий к преподаванию изобразительного искусства в школе</a:t>
            </a:r>
          </a:p>
          <a:p>
            <a:pPr>
              <a:buFontTx/>
              <a:buChar char="-"/>
            </a:pPr>
            <a:r>
              <a:rPr lang="ru-RU" dirty="0" smtClean="0"/>
              <a:t>Использование разнообразных нетрадиционных техник рисования и организации видов деятельности учащихся с применением метода проектов и творческих мастерских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 advTm="10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6870700" cy="957258"/>
          </a:xfrm>
        </p:spPr>
        <p:txBody>
          <a:bodyPr/>
          <a:lstStyle/>
          <a:p>
            <a:r>
              <a:rPr lang="ru-RU" dirty="0" smtClean="0"/>
              <a:t>Технологии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5243522" cy="3529026"/>
          </a:xfrm>
        </p:spPr>
        <p:txBody>
          <a:bodyPr/>
          <a:lstStyle/>
          <a:p>
            <a:r>
              <a:rPr lang="ru-RU" dirty="0" smtClean="0"/>
              <a:t>Проблемное обучение</a:t>
            </a:r>
          </a:p>
          <a:p>
            <a:r>
              <a:rPr lang="ru-RU" dirty="0" smtClean="0"/>
              <a:t>Дифференцированное обучение</a:t>
            </a:r>
          </a:p>
          <a:p>
            <a:r>
              <a:rPr lang="ru-RU" dirty="0" smtClean="0"/>
              <a:t>ИКТ</a:t>
            </a:r>
          </a:p>
          <a:p>
            <a:r>
              <a:rPr lang="ru-RU" dirty="0" smtClean="0"/>
              <a:t>Метод проектов</a:t>
            </a:r>
          </a:p>
          <a:p>
            <a:r>
              <a:rPr lang="ru-RU" dirty="0" smtClean="0"/>
              <a:t>Метод творческих мастерских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Documents and Settings\All Users\Рабочий стол\выставка дом\P1100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786058"/>
            <a:ext cx="3767069" cy="282530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0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152400"/>
            <a:ext cx="7243786" cy="1600200"/>
          </a:xfrm>
        </p:spPr>
        <p:txBody>
          <a:bodyPr/>
          <a:lstStyle/>
          <a:p>
            <a:r>
              <a:rPr lang="ru-RU" dirty="0" smtClean="0"/>
              <a:t>Используемые техники</a:t>
            </a:r>
            <a:br>
              <a:rPr lang="ru-RU" dirty="0" smtClean="0"/>
            </a:br>
            <a:r>
              <a:rPr lang="ru-RU" dirty="0" smtClean="0"/>
              <a:t>живописного письма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5800" y="1828800"/>
            <a:ext cx="5957902" cy="4672034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Аля –прима ( по – сырому)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Монотипия ( пейзажная, симметричная)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Кляксография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Пальчикография</a:t>
            </a: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Коллаж, аппликация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Смешанная техника (акварель + восковые мелки) и т.д.</a:t>
            </a:r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3214686"/>
            <a:ext cx="2984889" cy="2914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Tm="1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71480"/>
            <a:ext cx="914400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Используемый план работы над проектом. </a:t>
            </a:r>
          </a:p>
          <a:p>
            <a:pPr algn="ctr"/>
            <a:r>
              <a:rPr lang="ru-RU" b="1" dirty="0" smtClean="0"/>
              <a:t>Предварительная подготовка учителя. </a:t>
            </a:r>
          </a:p>
          <a:p>
            <a:r>
              <a:rPr lang="ru-RU" dirty="0" smtClean="0"/>
              <a:t>1 .Определить тему проекта. </a:t>
            </a:r>
          </a:p>
          <a:p>
            <a:r>
              <a:rPr lang="ru-RU" dirty="0" smtClean="0"/>
              <a:t>2. Продумать ключевые понятия темы. </a:t>
            </a:r>
          </a:p>
          <a:p>
            <a:r>
              <a:rPr lang="ru-RU" dirty="0" smtClean="0"/>
              <a:t>3. Определить график выполнения этапов и оценку каждого этапа. </a:t>
            </a:r>
          </a:p>
          <a:p>
            <a:r>
              <a:rPr lang="ru-RU" dirty="0" smtClean="0"/>
              <a:t>4. Представить возможные итоговые работы. </a:t>
            </a:r>
          </a:p>
          <a:p>
            <a:r>
              <a:rPr lang="ru-RU" dirty="0" smtClean="0"/>
              <a:t>5 .Продумать организацию работы в группах и принципы образования групп. </a:t>
            </a:r>
          </a:p>
          <a:p>
            <a:pPr algn="ctr"/>
            <a:r>
              <a:rPr lang="ru-RU" b="1" dirty="0" smtClean="0"/>
              <a:t>Первый этап (проектировочный) </a:t>
            </a:r>
          </a:p>
          <a:p>
            <a:r>
              <a:rPr lang="ru-RU" dirty="0" smtClean="0"/>
              <a:t>1 . Сообщается изучаемая тема, и предлагается учащимся назвать основные вопросы по этой теме. </a:t>
            </a:r>
          </a:p>
          <a:p>
            <a:r>
              <a:rPr lang="ru-RU" dirty="0" smtClean="0"/>
              <a:t>2 . Учитель уточняет или задает наводящие вопросы, обращает перечень вопросов, сформулировав несколько тем. </a:t>
            </a:r>
          </a:p>
          <a:p>
            <a:r>
              <a:rPr lang="ru-RU" dirty="0" smtClean="0"/>
              <a:t>3 . Классу предлагается объединиться в творческие группы и выбрать тему. </a:t>
            </a:r>
          </a:p>
          <a:p>
            <a:r>
              <a:rPr lang="ru-RU" dirty="0" smtClean="0"/>
              <a:t>4 .Класс знакомят с этапами проекта, оценкой каждого этапа. </a:t>
            </a:r>
          </a:p>
          <a:p>
            <a:r>
              <a:rPr lang="ru-RU" dirty="0" smtClean="0"/>
              <a:t>5. Задание на дом: определить конечный результат работы группы. Если это презентация, публикация - обговорить структуру, если реальная модель, как она может быть представлена( рис, описание модели, макет) </a:t>
            </a:r>
          </a:p>
          <a:p>
            <a:r>
              <a:rPr lang="ru-RU" dirty="0" smtClean="0"/>
              <a:t>6 . Предлагается объединиться по творческим группам, составить перечень вопросов по теме. Определить ответственных за поиск нужной информации. Обсудить итоговую работу. </a:t>
            </a:r>
          </a:p>
        </p:txBody>
      </p:sp>
    </p:spTree>
  </p:cSld>
  <p:clrMapOvr>
    <a:masterClrMapping/>
  </p:clrMapOvr>
  <p:transition spd="med" advTm="1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64704"/>
            <a:ext cx="846331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Второй этап (практический) </a:t>
            </a:r>
          </a:p>
          <a:p>
            <a:r>
              <a:rPr lang="ru-RU" sz="2400" dirty="0" smtClean="0"/>
              <a:t>1. Ко второму этапу должны быть подготовлены книги, необходимые материалы для работы. Их может подготовить учитель или принести ученики. </a:t>
            </a:r>
          </a:p>
          <a:p>
            <a:r>
              <a:rPr lang="ru-RU" sz="2400" dirty="0" smtClean="0"/>
              <a:t>2. Учитель работает последовательно с каждой группой, советует. </a:t>
            </a:r>
          </a:p>
          <a:p>
            <a:r>
              <a:rPr lang="ru-RU" sz="2400" dirty="0" smtClean="0"/>
              <a:t>3 . Каждая группа работает по своему плану. Обязательно оценивать каждый этап, заранее обговорив критерии. </a:t>
            </a:r>
          </a:p>
          <a:p>
            <a:pPr algn="ctr"/>
            <a:r>
              <a:rPr lang="ru-RU" sz="2400" b="1" dirty="0" smtClean="0"/>
              <a:t>Заключительный этап. </a:t>
            </a:r>
          </a:p>
          <a:p>
            <a:r>
              <a:rPr lang="ru-RU" sz="2400" dirty="0" smtClean="0"/>
              <a:t>1. Еще раз обговаривается критерии оценки итоговой работы. </a:t>
            </a:r>
          </a:p>
          <a:p>
            <a:r>
              <a:rPr lang="ru-RU" sz="2400" dirty="0" smtClean="0"/>
              <a:t>2. Оглашается последовательность выступления групп. </a:t>
            </a:r>
          </a:p>
          <a:p>
            <a:r>
              <a:rPr lang="ru-RU" sz="2400" dirty="0" smtClean="0"/>
              <a:t>3. После каждого выступления команды проводят анализ проделанной работы и высказывают свои пожелания . </a:t>
            </a:r>
            <a:endParaRPr lang="ru-RU" sz="2400" dirty="0"/>
          </a:p>
        </p:txBody>
      </p:sp>
    </p:spTree>
  </p:cSld>
  <p:clrMapOvr>
    <a:masterClrMapping/>
  </p:clrMapOvr>
  <p:transition spd="med" advTm="1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j02929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95536" y="260648"/>
            <a:ext cx="1512168" cy="133024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188640"/>
            <a:ext cx="6870700" cy="720080"/>
          </a:xfrm>
        </p:spPr>
        <p:txBody>
          <a:bodyPr/>
          <a:lstStyle/>
          <a:p>
            <a:r>
              <a:rPr lang="ru-RU" dirty="0" smtClean="0"/>
              <a:t>Проекты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700808"/>
            <a:ext cx="7272808" cy="4824536"/>
          </a:xfrm>
        </p:spPr>
        <p:txBody>
          <a:bodyPr/>
          <a:lstStyle/>
          <a:p>
            <a:r>
              <a:rPr lang="ru-RU" sz="2400" dirty="0" smtClean="0"/>
              <a:t>Проекты собственной творческой </a:t>
            </a:r>
          </a:p>
          <a:p>
            <a:r>
              <a:rPr lang="ru-RU" sz="2400" dirty="0" smtClean="0"/>
              <a:t>деятельности ( «Создание</a:t>
            </a:r>
          </a:p>
          <a:p>
            <a:r>
              <a:rPr lang="ru-RU" sz="2400" dirty="0" smtClean="0"/>
              <a:t> декоративно-художественного изделия» 5 класс, </a:t>
            </a:r>
          </a:p>
          <a:p>
            <a:r>
              <a:rPr lang="ru-RU" sz="2400" dirty="0" smtClean="0"/>
              <a:t>«Моя картина» 6-7 класс</a:t>
            </a:r>
          </a:p>
          <a:p>
            <a:r>
              <a:rPr lang="ru-RU" sz="2400" dirty="0" smtClean="0"/>
              <a:t>Проект «Здесь русский дух. Здесь </a:t>
            </a:r>
            <a:r>
              <a:rPr lang="ru-RU" sz="2400" dirty="0" err="1" smtClean="0"/>
              <a:t>русью</a:t>
            </a:r>
            <a:r>
              <a:rPr lang="ru-RU" sz="2400" dirty="0" smtClean="0"/>
              <a:t> пахнет» ( макет русской избы - 5 класс)</a:t>
            </a:r>
          </a:p>
          <a:p>
            <a:r>
              <a:rPr lang="ru-RU" sz="2400" dirty="0" smtClean="0"/>
              <a:t>Проект –макет военных сражений (6 класс)Проект «Создание плакатов по охране окружающей среды» ( 5-7 классы)</a:t>
            </a:r>
          </a:p>
          <a:p>
            <a:endParaRPr lang="ru-RU" sz="2400" dirty="0"/>
          </a:p>
        </p:txBody>
      </p:sp>
      <p:pic>
        <p:nvPicPr>
          <p:cNvPr id="8" name="Рисунок 7" descr="Image1.bmp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7643834" y="3071810"/>
            <a:ext cx="1071570" cy="1571636"/>
          </a:xfrm>
          <a:prstGeom prst="rect">
            <a:avLst/>
          </a:prstGeom>
          <a:ln w="3175">
            <a:solidFill>
              <a:schemeClr val="bg2"/>
            </a:solidFill>
          </a:ln>
        </p:spPr>
      </p:pic>
      <p:pic>
        <p:nvPicPr>
          <p:cNvPr id="9" name="Рисунок 8" descr="Image4.bmp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7308304" y="2204864"/>
            <a:ext cx="1000132" cy="1571636"/>
          </a:xfrm>
          <a:prstGeom prst="rect">
            <a:avLst/>
          </a:prstGeom>
          <a:ln w="3175">
            <a:solidFill>
              <a:schemeClr val="bg2"/>
            </a:solidFill>
          </a:ln>
        </p:spPr>
      </p:pic>
      <p:pic>
        <p:nvPicPr>
          <p:cNvPr id="10" name="Рисунок 9" descr="Image3.bmp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6588224" y="1340768"/>
            <a:ext cx="1143008" cy="1714512"/>
          </a:xfrm>
          <a:prstGeom prst="rect">
            <a:avLst/>
          </a:prstGeom>
          <a:ln w="3175">
            <a:solidFill>
              <a:schemeClr val="bg2"/>
            </a:solidFill>
          </a:ln>
        </p:spPr>
      </p:pic>
      <p:pic>
        <p:nvPicPr>
          <p:cNvPr id="12" name="Рисунок 11" descr="Image2.bmp"/>
          <p:cNvPicPr/>
          <p:nvPr/>
        </p:nvPicPr>
        <p:blipFill>
          <a:blip r:embed="rId6" cstate="email"/>
          <a:stretch>
            <a:fillRect/>
          </a:stretch>
        </p:blipFill>
        <p:spPr>
          <a:xfrm>
            <a:off x="5652120" y="188640"/>
            <a:ext cx="1214446" cy="1571636"/>
          </a:xfrm>
          <a:prstGeom prst="rect">
            <a:avLst/>
          </a:prstGeom>
          <a:ln w="3175">
            <a:solidFill>
              <a:schemeClr val="bg2"/>
            </a:solidFill>
          </a:ln>
        </p:spPr>
      </p:pic>
    </p:spTree>
  </p:cSld>
  <p:clrMapOvr>
    <a:masterClrMapping/>
  </p:clrMapOvr>
  <p:transition spd="med" advTm="1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42918"/>
            <a:ext cx="8534752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 b="1" dirty="0" smtClean="0"/>
              <a:t>             Выставочная        деятельность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ru-RU" sz="2400" b="1" dirty="0" smtClean="0"/>
              <a:t>   Цель:</a:t>
            </a:r>
            <a:r>
              <a:rPr lang="ru-RU" sz="2400" dirty="0" smtClean="0"/>
              <a:t> Моделирование системы художественного образования детей посредством приобщения их к культурным, эстетическим и художественным ценностям.  </a:t>
            </a:r>
            <a:endParaRPr lang="ru-RU" sz="2400" b="1" dirty="0" smtClean="0"/>
          </a:p>
          <a:p>
            <a:pPr marL="609600" indent="-609600" algn="ctr">
              <a:lnSpc>
                <a:spcPct val="80000"/>
              </a:lnSpc>
              <a:buFontTx/>
              <a:buNone/>
            </a:pPr>
            <a:r>
              <a:rPr lang="ru-RU" sz="2400" b="1" dirty="0" smtClean="0"/>
              <a:t>   Задачи: </a:t>
            </a:r>
            <a:endParaRPr lang="ru-RU" sz="2400" dirty="0" smtClean="0"/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ru-RU" sz="2400" dirty="0" smtClean="0"/>
              <a:t>  - Вовлечение всех учащихся процесса непрерывного художественного образования в выставочную деятельность. 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ru-RU" sz="2400" dirty="0" smtClean="0"/>
              <a:t>   -Диалогическое взаимодействия между педагогом, учащимся и произведением искусства.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ru-RU" sz="2400" dirty="0" smtClean="0"/>
              <a:t>   -Проведение художественно-оформительской практики.</a:t>
            </a:r>
            <a:endParaRPr lang="ru-RU" sz="2400" b="1" dirty="0" smtClean="0"/>
          </a:p>
          <a:p>
            <a:pPr marL="609600" indent="-609600" algn="ctr">
              <a:lnSpc>
                <a:spcPct val="80000"/>
              </a:lnSpc>
              <a:buFontTx/>
              <a:buNone/>
            </a:pPr>
            <a:r>
              <a:rPr lang="ru-RU" sz="2400" b="1" dirty="0" smtClean="0"/>
              <a:t>   Мероприятия и формы реализации:</a:t>
            </a:r>
            <a:endParaRPr lang="ru-RU" sz="2400" dirty="0" smtClean="0"/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ru-RU" sz="2400" dirty="0" smtClean="0"/>
              <a:t>   - выставки творческих работ учащихся ДДТ, районном музее   и в общеобразовательном  учреждении;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ru-RU" sz="2400" dirty="0" smtClean="0"/>
              <a:t>   - мастер-классы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ru-RU" sz="2400" dirty="0" smtClean="0"/>
              <a:t>   </a:t>
            </a:r>
            <a:endParaRPr lang="ru-RU" sz="2400" dirty="0"/>
          </a:p>
        </p:txBody>
      </p:sp>
    </p:spTree>
  </p:cSld>
  <p:clrMapOvr>
    <a:masterClrMapping/>
  </p:clrMapOvr>
  <p:transition spd="med" advTm="1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815290" cy="966806"/>
          </a:xfrm>
        </p:spPr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032406" cy="4228522"/>
          </a:xfrm>
        </p:spPr>
        <p:txBody>
          <a:bodyPr/>
          <a:lstStyle/>
          <a:p>
            <a:r>
              <a:rPr lang="ru-RU" dirty="0" smtClean="0"/>
              <a:t>Индивидуальные выставки учениц 7б класса Нечаевой Ольги и Шатовой Натальи в школе в 2009-2010 </a:t>
            </a:r>
            <a:r>
              <a:rPr lang="ru-RU" dirty="0" err="1" smtClean="0"/>
              <a:t>уч.г</a:t>
            </a:r>
            <a:r>
              <a:rPr lang="ru-RU" dirty="0" smtClean="0"/>
              <a:t>. , и в районном музее Шустова Владимира в 2011 году</a:t>
            </a:r>
          </a:p>
          <a:p>
            <a:r>
              <a:rPr lang="ru-RU" dirty="0" smtClean="0"/>
              <a:t>Участие в районных конкурсах рисунков по разным тематикам</a:t>
            </a:r>
          </a:p>
          <a:p>
            <a:r>
              <a:rPr lang="ru-RU" dirty="0" smtClean="0"/>
              <a:t>Победители в районном конкурсе макетов на военную тематику</a:t>
            </a:r>
          </a:p>
          <a:p>
            <a:r>
              <a:rPr lang="ru-RU" dirty="0" smtClean="0"/>
              <a:t>Победители областного конкурса «Школьная пора»</a:t>
            </a:r>
            <a:endParaRPr lang="ru-RU" dirty="0"/>
          </a:p>
        </p:txBody>
      </p:sp>
    </p:spTree>
  </p:cSld>
  <p:clrMapOvr>
    <a:masterClrMapping/>
  </p:clrMapOvr>
  <p:transition spd="med" advTm="10000"/>
</p:sld>
</file>

<file path=ppt/theme/theme1.xml><?xml version="1.0" encoding="utf-8"?>
<a:theme xmlns:a="http://schemas.openxmlformats.org/drawingml/2006/main" name="Пастель">
  <a:themeElements>
    <a:clrScheme name="Пастель 7">
      <a:dk1>
        <a:srgbClr val="000000"/>
      </a:dk1>
      <a:lt1>
        <a:srgbClr val="FFFFFF"/>
      </a:lt1>
      <a:dk2>
        <a:srgbClr val="800080"/>
      </a:dk2>
      <a:lt2>
        <a:srgbClr val="FFFFFF"/>
      </a:lt2>
      <a:accent1>
        <a:srgbClr val="CC66FF"/>
      </a:accent1>
      <a:accent2>
        <a:srgbClr val="990099"/>
      </a:accent2>
      <a:accent3>
        <a:srgbClr val="C0AAC0"/>
      </a:accent3>
      <a:accent4>
        <a:srgbClr val="DADADA"/>
      </a:accent4>
      <a:accent5>
        <a:srgbClr val="E2B8FF"/>
      </a:accent5>
      <a:accent6>
        <a:srgbClr val="8A008A"/>
      </a:accent6>
      <a:hlink>
        <a:srgbClr val="FF9900"/>
      </a:hlink>
      <a:folHlink>
        <a:srgbClr val="FF3300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И_распространение</Template>
  <TotalTime>154</TotalTime>
  <Words>564</Words>
  <Application>Microsoft Office PowerPoint</Application>
  <PresentationFormat>Экран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Пастель</vt:lpstr>
      <vt:lpstr>Мои инновации в образовании -2011</vt:lpstr>
      <vt:lpstr>Слайд 2</vt:lpstr>
      <vt:lpstr>Технологии</vt:lpstr>
      <vt:lpstr>Используемые техники живописного письма</vt:lpstr>
      <vt:lpstr>Слайд 5</vt:lpstr>
      <vt:lpstr>Слайд 6</vt:lpstr>
      <vt:lpstr>Проекты</vt:lpstr>
      <vt:lpstr>Слайд 8</vt:lpstr>
      <vt:lpstr>результаты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инновации в образовании -2011</dc:title>
  <cp:lastModifiedBy>Shustova O.B.</cp:lastModifiedBy>
  <cp:revision>85</cp:revision>
  <dcterms:modified xsi:type="dcterms:W3CDTF">2012-06-04T04:37:54Z</dcterms:modified>
</cp:coreProperties>
</file>