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Deutschland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Alte Pinakothek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урок к семинару\alte-pinakothek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500858" cy="4884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Brandenburger Tor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F:\урок к семинару\Brandenburger-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643050"/>
            <a:ext cx="600079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Reichstagsgebäude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урок к семинару\Berliner_Reichstag_Bundestag_Parla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64305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Alexanderplatz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урок к семинару\primark-berlin-alexanderplatz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857364"/>
            <a:ext cx="6286529" cy="4191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Schloss Charlottenburg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урок к семинару\schloss-charlottenbur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7096148" cy="5322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Berliner Fernsehturm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урок к семинару\BerlinerFernsehturm_Tot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285860"/>
            <a:ext cx="35719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Frauenkirche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урок к семинару\841137ce93e98a4c906622e0656dce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428736"/>
            <a:ext cx="3857652" cy="5147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Der Alte Peter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урок к семинару\10245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85860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Marienplatz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F:\урок к семинару\marienpla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6577032" cy="5052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16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Deutschland</vt:lpstr>
      <vt:lpstr>Brandenburger Tor</vt:lpstr>
      <vt:lpstr>Reichstagsgebäude</vt:lpstr>
      <vt:lpstr>Alexanderplatz</vt:lpstr>
      <vt:lpstr>Schloss Charlottenburg</vt:lpstr>
      <vt:lpstr>Berliner Fernsehturm</vt:lpstr>
      <vt:lpstr>Frauenkirche</vt:lpstr>
      <vt:lpstr>Der Alte Peter</vt:lpstr>
      <vt:lpstr>Marienplatz</vt:lpstr>
      <vt:lpstr>Alte Pinakothek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Арина</dc:creator>
  <cp:lastModifiedBy>Гимназия 1</cp:lastModifiedBy>
  <cp:revision>7</cp:revision>
  <dcterms:created xsi:type="dcterms:W3CDTF">2012-02-02T15:29:07Z</dcterms:created>
  <dcterms:modified xsi:type="dcterms:W3CDTF">2012-03-14T07:12:07Z</dcterms:modified>
</cp:coreProperties>
</file>