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6" r:id="rId2"/>
    <p:sldId id="258" r:id="rId3"/>
    <p:sldId id="260" r:id="rId4"/>
    <p:sldId id="263" r:id="rId5"/>
    <p:sldId id="261" r:id="rId6"/>
    <p:sldId id="262" r:id="rId7"/>
    <p:sldId id="264" r:id="rId8"/>
    <p:sldId id="265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2787"/>
    <p:restoredTop sz="90929"/>
  </p:normalViewPr>
  <p:slideViewPr>
    <p:cSldViewPr>
      <p:cViewPr varScale="1">
        <p:scale>
          <a:sx n="63" d="100"/>
          <a:sy n="63" d="100"/>
        </p:scale>
        <p:origin x="-120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81" name="Group 61"/>
          <p:cNvGrpSpPr>
            <a:grpSpLocks/>
          </p:cNvGrpSpPr>
          <p:nvPr/>
        </p:nvGrpSpPr>
        <p:grpSpPr bwMode="auto">
          <a:xfrm>
            <a:off x="0" y="-12700"/>
            <a:ext cx="9156700" cy="6870700"/>
            <a:chOff x="0" y="-8"/>
            <a:chExt cx="5768" cy="4328"/>
          </a:xfrm>
        </p:grpSpPr>
        <p:sp>
          <p:nvSpPr>
            <p:cNvPr id="30779" name="Rectangle 59"/>
            <p:cNvSpPr>
              <a:spLocks noChangeArrowheads="1"/>
            </p:cNvSpPr>
            <p:nvPr/>
          </p:nvSpPr>
          <p:spPr bwMode="auto">
            <a:xfrm>
              <a:off x="0" y="0"/>
              <a:ext cx="5760" cy="13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71" name="Rectangle 51"/>
            <p:cNvSpPr>
              <a:spLocks noChangeArrowheads="1"/>
            </p:cNvSpPr>
            <p:nvPr/>
          </p:nvSpPr>
          <p:spPr bwMode="white">
            <a:xfrm>
              <a:off x="0" y="1344"/>
              <a:ext cx="5760" cy="297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24" name="Freeform 4"/>
            <p:cNvSpPr>
              <a:spLocks/>
            </p:cNvSpPr>
            <p:nvPr/>
          </p:nvSpPr>
          <p:spPr bwMode="hidden">
            <a:xfrm>
              <a:off x="0" y="-8"/>
              <a:ext cx="3640" cy="1434"/>
            </a:xfrm>
            <a:custGeom>
              <a:avLst/>
              <a:gdLst/>
              <a:ahLst/>
              <a:cxnLst>
                <a:cxn ang="0">
                  <a:pos x="0" y="1152"/>
                </a:cxn>
                <a:cxn ang="0">
                  <a:pos x="672" y="1392"/>
                </a:cxn>
                <a:cxn ang="0">
                  <a:pos x="912" y="1152"/>
                </a:cxn>
                <a:cxn ang="0">
                  <a:pos x="864" y="816"/>
                </a:cxn>
                <a:cxn ang="0">
                  <a:pos x="1170" y="588"/>
                </a:cxn>
                <a:cxn ang="0">
                  <a:pos x="1692" y="546"/>
                </a:cxn>
                <a:cxn ang="0">
                  <a:pos x="2112" y="576"/>
                </a:cxn>
                <a:cxn ang="0">
                  <a:pos x="2208" y="384"/>
                </a:cxn>
                <a:cxn ang="0">
                  <a:pos x="2184" y="138"/>
                </a:cxn>
                <a:cxn ang="0">
                  <a:pos x="2640" y="144"/>
                </a:cxn>
                <a:cxn ang="0">
                  <a:pos x="3024" y="432"/>
                </a:cxn>
                <a:cxn ang="0">
                  <a:pos x="3552" y="192"/>
                </a:cxn>
                <a:cxn ang="0">
                  <a:pos x="3552" y="0"/>
                </a:cxn>
              </a:cxnLst>
              <a:rect l="0" t="0" r="r" b="b"/>
              <a:pathLst>
                <a:path w="3640" h="1434">
                  <a:moveTo>
                    <a:pt x="0" y="1152"/>
                  </a:moveTo>
                  <a:cubicBezTo>
                    <a:pt x="112" y="1192"/>
                    <a:pt x="204" y="1434"/>
                    <a:pt x="672" y="1392"/>
                  </a:cubicBezTo>
                  <a:cubicBezTo>
                    <a:pt x="824" y="1392"/>
                    <a:pt x="880" y="1248"/>
                    <a:pt x="912" y="1152"/>
                  </a:cubicBezTo>
                  <a:cubicBezTo>
                    <a:pt x="944" y="1056"/>
                    <a:pt x="821" y="910"/>
                    <a:pt x="864" y="816"/>
                  </a:cubicBezTo>
                  <a:cubicBezTo>
                    <a:pt x="864" y="552"/>
                    <a:pt x="1044" y="582"/>
                    <a:pt x="1170" y="588"/>
                  </a:cubicBezTo>
                  <a:cubicBezTo>
                    <a:pt x="1386" y="666"/>
                    <a:pt x="1535" y="548"/>
                    <a:pt x="1692" y="546"/>
                  </a:cubicBezTo>
                  <a:cubicBezTo>
                    <a:pt x="1849" y="544"/>
                    <a:pt x="1944" y="648"/>
                    <a:pt x="2112" y="576"/>
                  </a:cubicBezTo>
                  <a:cubicBezTo>
                    <a:pt x="2250" y="510"/>
                    <a:pt x="2200" y="448"/>
                    <a:pt x="2208" y="384"/>
                  </a:cubicBezTo>
                  <a:cubicBezTo>
                    <a:pt x="2220" y="311"/>
                    <a:pt x="2040" y="198"/>
                    <a:pt x="2184" y="138"/>
                  </a:cubicBezTo>
                  <a:cubicBezTo>
                    <a:pt x="2346" y="60"/>
                    <a:pt x="2500" y="95"/>
                    <a:pt x="2640" y="144"/>
                  </a:cubicBezTo>
                  <a:cubicBezTo>
                    <a:pt x="2780" y="193"/>
                    <a:pt x="2872" y="424"/>
                    <a:pt x="3024" y="432"/>
                  </a:cubicBezTo>
                  <a:cubicBezTo>
                    <a:pt x="3176" y="440"/>
                    <a:pt x="3464" y="264"/>
                    <a:pt x="3552" y="192"/>
                  </a:cubicBezTo>
                  <a:cubicBezTo>
                    <a:pt x="3640" y="120"/>
                    <a:pt x="3552" y="40"/>
                    <a:pt x="3552" y="0"/>
                  </a:cubicBez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25" name="Freeform 5"/>
            <p:cNvSpPr>
              <a:spLocks/>
            </p:cNvSpPr>
            <p:nvPr/>
          </p:nvSpPr>
          <p:spPr bwMode="hidden">
            <a:xfrm>
              <a:off x="0" y="-8"/>
              <a:ext cx="1996" cy="1240"/>
            </a:xfrm>
            <a:custGeom>
              <a:avLst/>
              <a:gdLst/>
              <a:ahLst/>
              <a:cxnLst>
                <a:cxn ang="0">
                  <a:pos x="0" y="960"/>
                </a:cxn>
                <a:cxn ang="0">
                  <a:pos x="336" y="1200"/>
                </a:cxn>
                <a:cxn ang="0">
                  <a:pos x="576" y="1200"/>
                </a:cxn>
                <a:cxn ang="0">
                  <a:pos x="696" y="972"/>
                </a:cxn>
                <a:cxn ang="0">
                  <a:pos x="636" y="462"/>
                </a:cxn>
                <a:cxn ang="0">
                  <a:pos x="816" y="276"/>
                </a:cxn>
                <a:cxn ang="0">
                  <a:pos x="1392" y="432"/>
                </a:cxn>
                <a:cxn ang="0">
                  <a:pos x="1740" y="390"/>
                </a:cxn>
                <a:cxn ang="0">
                  <a:pos x="1974" y="348"/>
                </a:cxn>
                <a:cxn ang="0">
                  <a:pos x="1872" y="0"/>
                </a:cxn>
              </a:cxnLst>
              <a:rect l="0" t="0" r="r" b="b"/>
              <a:pathLst>
                <a:path w="1996" h="1240">
                  <a:moveTo>
                    <a:pt x="0" y="960"/>
                  </a:moveTo>
                  <a:cubicBezTo>
                    <a:pt x="56" y="1000"/>
                    <a:pt x="240" y="1160"/>
                    <a:pt x="336" y="1200"/>
                  </a:cubicBezTo>
                  <a:cubicBezTo>
                    <a:pt x="432" y="1240"/>
                    <a:pt x="516" y="1238"/>
                    <a:pt x="576" y="1200"/>
                  </a:cubicBezTo>
                  <a:cubicBezTo>
                    <a:pt x="636" y="1162"/>
                    <a:pt x="686" y="1095"/>
                    <a:pt x="696" y="972"/>
                  </a:cubicBezTo>
                  <a:cubicBezTo>
                    <a:pt x="706" y="849"/>
                    <a:pt x="616" y="578"/>
                    <a:pt x="636" y="462"/>
                  </a:cubicBezTo>
                  <a:cubicBezTo>
                    <a:pt x="656" y="346"/>
                    <a:pt x="690" y="281"/>
                    <a:pt x="816" y="276"/>
                  </a:cubicBezTo>
                  <a:cubicBezTo>
                    <a:pt x="942" y="271"/>
                    <a:pt x="1238" y="413"/>
                    <a:pt x="1392" y="432"/>
                  </a:cubicBezTo>
                  <a:cubicBezTo>
                    <a:pt x="1546" y="451"/>
                    <a:pt x="1643" y="404"/>
                    <a:pt x="1740" y="390"/>
                  </a:cubicBezTo>
                  <a:cubicBezTo>
                    <a:pt x="1837" y="376"/>
                    <a:pt x="1952" y="413"/>
                    <a:pt x="1974" y="348"/>
                  </a:cubicBezTo>
                  <a:cubicBezTo>
                    <a:pt x="1996" y="283"/>
                    <a:pt x="1986" y="84"/>
                    <a:pt x="1872" y="0"/>
                  </a:cubicBez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26" name="Freeform 6"/>
            <p:cNvSpPr>
              <a:spLocks/>
            </p:cNvSpPr>
            <p:nvPr/>
          </p:nvSpPr>
          <p:spPr bwMode="hidden">
            <a:xfrm>
              <a:off x="0" y="-8"/>
              <a:ext cx="1584" cy="1008"/>
            </a:xfrm>
            <a:custGeom>
              <a:avLst/>
              <a:gdLst/>
              <a:ahLst/>
              <a:cxnLst>
                <a:cxn ang="0">
                  <a:pos x="0" y="576"/>
                </a:cxn>
                <a:cxn ang="0">
                  <a:pos x="336" y="960"/>
                </a:cxn>
                <a:cxn ang="0">
                  <a:pos x="480" y="864"/>
                </a:cxn>
                <a:cxn ang="0">
                  <a:pos x="318" y="414"/>
                </a:cxn>
                <a:cxn ang="0">
                  <a:pos x="780" y="36"/>
                </a:cxn>
                <a:cxn ang="0">
                  <a:pos x="1440" y="192"/>
                </a:cxn>
                <a:cxn ang="0">
                  <a:pos x="1584" y="0"/>
                </a:cxn>
              </a:cxnLst>
              <a:rect l="0" t="0" r="r" b="b"/>
              <a:pathLst>
                <a:path w="1584" h="1008">
                  <a:moveTo>
                    <a:pt x="0" y="576"/>
                  </a:moveTo>
                  <a:cubicBezTo>
                    <a:pt x="56" y="640"/>
                    <a:pt x="256" y="912"/>
                    <a:pt x="336" y="960"/>
                  </a:cubicBezTo>
                  <a:cubicBezTo>
                    <a:pt x="416" y="1008"/>
                    <a:pt x="483" y="955"/>
                    <a:pt x="480" y="864"/>
                  </a:cubicBezTo>
                  <a:cubicBezTo>
                    <a:pt x="477" y="773"/>
                    <a:pt x="384" y="618"/>
                    <a:pt x="318" y="414"/>
                  </a:cubicBezTo>
                  <a:cubicBezTo>
                    <a:pt x="156" y="12"/>
                    <a:pt x="528" y="6"/>
                    <a:pt x="780" y="36"/>
                  </a:cubicBezTo>
                  <a:cubicBezTo>
                    <a:pt x="1002" y="66"/>
                    <a:pt x="1306" y="198"/>
                    <a:pt x="1440" y="192"/>
                  </a:cubicBezTo>
                  <a:cubicBezTo>
                    <a:pt x="1574" y="186"/>
                    <a:pt x="1554" y="40"/>
                    <a:pt x="1584" y="0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27" name="Freeform 7"/>
            <p:cNvSpPr>
              <a:spLocks/>
            </p:cNvSpPr>
            <p:nvPr/>
          </p:nvSpPr>
          <p:spPr bwMode="hidden">
            <a:xfrm>
              <a:off x="856" y="144"/>
              <a:ext cx="3752" cy="1816"/>
            </a:xfrm>
            <a:custGeom>
              <a:avLst/>
              <a:gdLst/>
              <a:ahLst/>
              <a:cxnLst>
                <a:cxn ang="0">
                  <a:pos x="248" y="1000"/>
                </a:cxn>
                <a:cxn ang="0">
                  <a:pos x="200" y="760"/>
                </a:cxn>
                <a:cxn ang="0">
                  <a:pos x="248" y="664"/>
                </a:cxn>
                <a:cxn ang="0">
                  <a:pos x="584" y="616"/>
                </a:cxn>
                <a:cxn ang="0">
                  <a:pos x="1304" y="664"/>
                </a:cxn>
                <a:cxn ang="0">
                  <a:pos x="1640" y="424"/>
                </a:cxn>
                <a:cxn ang="0">
                  <a:pos x="1976" y="472"/>
                </a:cxn>
                <a:cxn ang="0">
                  <a:pos x="2600" y="424"/>
                </a:cxn>
                <a:cxn ang="0">
                  <a:pos x="3128" y="88"/>
                </a:cxn>
                <a:cxn ang="0">
                  <a:pos x="3560" y="40"/>
                </a:cxn>
                <a:cxn ang="0">
                  <a:pos x="3656" y="328"/>
                </a:cxn>
                <a:cxn ang="0">
                  <a:pos x="2984" y="760"/>
                </a:cxn>
                <a:cxn ang="0">
                  <a:pos x="2456" y="952"/>
                </a:cxn>
                <a:cxn ang="0">
                  <a:pos x="1976" y="1432"/>
                </a:cxn>
                <a:cxn ang="0">
                  <a:pos x="1400" y="1768"/>
                </a:cxn>
                <a:cxn ang="0">
                  <a:pos x="968" y="1720"/>
                </a:cxn>
                <a:cxn ang="0">
                  <a:pos x="296" y="1768"/>
                </a:cxn>
                <a:cxn ang="0">
                  <a:pos x="8" y="1432"/>
                </a:cxn>
                <a:cxn ang="0">
                  <a:pos x="248" y="1000"/>
                </a:cxn>
              </a:cxnLst>
              <a:rect l="0" t="0" r="r" b="b"/>
              <a:pathLst>
                <a:path w="3752" h="1816">
                  <a:moveTo>
                    <a:pt x="248" y="1000"/>
                  </a:moveTo>
                  <a:cubicBezTo>
                    <a:pt x="280" y="888"/>
                    <a:pt x="200" y="816"/>
                    <a:pt x="200" y="760"/>
                  </a:cubicBezTo>
                  <a:cubicBezTo>
                    <a:pt x="200" y="704"/>
                    <a:pt x="184" y="688"/>
                    <a:pt x="248" y="664"/>
                  </a:cubicBezTo>
                  <a:cubicBezTo>
                    <a:pt x="312" y="640"/>
                    <a:pt x="408" y="616"/>
                    <a:pt x="584" y="616"/>
                  </a:cubicBezTo>
                  <a:cubicBezTo>
                    <a:pt x="760" y="616"/>
                    <a:pt x="1128" y="696"/>
                    <a:pt x="1304" y="664"/>
                  </a:cubicBezTo>
                  <a:cubicBezTo>
                    <a:pt x="1480" y="632"/>
                    <a:pt x="1528" y="456"/>
                    <a:pt x="1640" y="424"/>
                  </a:cubicBezTo>
                  <a:cubicBezTo>
                    <a:pt x="1752" y="392"/>
                    <a:pt x="1816" y="472"/>
                    <a:pt x="1976" y="472"/>
                  </a:cubicBezTo>
                  <a:cubicBezTo>
                    <a:pt x="2136" y="472"/>
                    <a:pt x="2408" y="488"/>
                    <a:pt x="2600" y="424"/>
                  </a:cubicBezTo>
                  <a:cubicBezTo>
                    <a:pt x="2792" y="360"/>
                    <a:pt x="2968" y="152"/>
                    <a:pt x="3128" y="88"/>
                  </a:cubicBezTo>
                  <a:cubicBezTo>
                    <a:pt x="3288" y="24"/>
                    <a:pt x="3472" y="0"/>
                    <a:pt x="3560" y="40"/>
                  </a:cubicBezTo>
                  <a:cubicBezTo>
                    <a:pt x="3648" y="80"/>
                    <a:pt x="3752" y="208"/>
                    <a:pt x="3656" y="328"/>
                  </a:cubicBezTo>
                  <a:cubicBezTo>
                    <a:pt x="3560" y="448"/>
                    <a:pt x="3184" y="656"/>
                    <a:pt x="2984" y="760"/>
                  </a:cubicBezTo>
                  <a:cubicBezTo>
                    <a:pt x="2784" y="864"/>
                    <a:pt x="2624" y="840"/>
                    <a:pt x="2456" y="952"/>
                  </a:cubicBezTo>
                  <a:cubicBezTo>
                    <a:pt x="2288" y="1064"/>
                    <a:pt x="2152" y="1296"/>
                    <a:pt x="1976" y="1432"/>
                  </a:cubicBezTo>
                  <a:cubicBezTo>
                    <a:pt x="1800" y="1568"/>
                    <a:pt x="1568" y="1720"/>
                    <a:pt x="1400" y="1768"/>
                  </a:cubicBezTo>
                  <a:cubicBezTo>
                    <a:pt x="1232" y="1816"/>
                    <a:pt x="1152" y="1720"/>
                    <a:pt x="968" y="1720"/>
                  </a:cubicBezTo>
                  <a:cubicBezTo>
                    <a:pt x="784" y="1720"/>
                    <a:pt x="456" y="1816"/>
                    <a:pt x="296" y="1768"/>
                  </a:cubicBezTo>
                  <a:cubicBezTo>
                    <a:pt x="136" y="1720"/>
                    <a:pt x="16" y="1560"/>
                    <a:pt x="8" y="1432"/>
                  </a:cubicBezTo>
                  <a:cubicBezTo>
                    <a:pt x="0" y="1304"/>
                    <a:pt x="216" y="1112"/>
                    <a:pt x="248" y="100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28" name="Freeform 8"/>
            <p:cNvSpPr>
              <a:spLocks/>
            </p:cNvSpPr>
            <p:nvPr/>
          </p:nvSpPr>
          <p:spPr bwMode="hidden">
            <a:xfrm>
              <a:off x="972" y="688"/>
              <a:ext cx="2580" cy="1140"/>
            </a:xfrm>
            <a:custGeom>
              <a:avLst/>
              <a:gdLst/>
              <a:ahLst/>
              <a:cxnLst>
                <a:cxn ang="0">
                  <a:pos x="36" y="792"/>
                </a:cxn>
                <a:cxn ang="0">
                  <a:pos x="228" y="456"/>
                </a:cxn>
                <a:cxn ang="0">
                  <a:pos x="324" y="264"/>
                </a:cxn>
                <a:cxn ang="0">
                  <a:pos x="612" y="216"/>
                </a:cxn>
                <a:cxn ang="0">
                  <a:pos x="1092" y="312"/>
                </a:cxn>
                <a:cxn ang="0">
                  <a:pos x="1536" y="60"/>
                </a:cxn>
                <a:cxn ang="0">
                  <a:pos x="2388" y="120"/>
                </a:cxn>
                <a:cxn ang="0">
                  <a:pos x="2328" y="288"/>
                </a:cxn>
                <a:cxn ang="0">
                  <a:pos x="2028" y="612"/>
                </a:cxn>
                <a:cxn ang="0">
                  <a:pos x="1428" y="1032"/>
                </a:cxn>
                <a:cxn ang="0">
                  <a:pos x="1140" y="1080"/>
                </a:cxn>
                <a:cxn ang="0">
                  <a:pos x="324" y="1032"/>
                </a:cxn>
                <a:cxn ang="0">
                  <a:pos x="36" y="792"/>
                </a:cxn>
              </a:cxnLst>
              <a:rect l="0" t="0" r="r" b="b"/>
              <a:pathLst>
                <a:path w="2580" h="1140">
                  <a:moveTo>
                    <a:pt x="36" y="792"/>
                  </a:moveTo>
                  <a:cubicBezTo>
                    <a:pt x="66" y="666"/>
                    <a:pt x="180" y="544"/>
                    <a:pt x="228" y="456"/>
                  </a:cubicBezTo>
                  <a:cubicBezTo>
                    <a:pt x="276" y="368"/>
                    <a:pt x="260" y="304"/>
                    <a:pt x="324" y="264"/>
                  </a:cubicBezTo>
                  <a:cubicBezTo>
                    <a:pt x="388" y="224"/>
                    <a:pt x="484" y="208"/>
                    <a:pt x="612" y="216"/>
                  </a:cubicBezTo>
                  <a:cubicBezTo>
                    <a:pt x="740" y="224"/>
                    <a:pt x="828" y="330"/>
                    <a:pt x="1092" y="312"/>
                  </a:cubicBezTo>
                  <a:cubicBezTo>
                    <a:pt x="1422" y="270"/>
                    <a:pt x="1416" y="0"/>
                    <a:pt x="1536" y="60"/>
                  </a:cubicBezTo>
                  <a:cubicBezTo>
                    <a:pt x="1782" y="204"/>
                    <a:pt x="2256" y="82"/>
                    <a:pt x="2388" y="120"/>
                  </a:cubicBezTo>
                  <a:cubicBezTo>
                    <a:pt x="2520" y="158"/>
                    <a:pt x="2580" y="198"/>
                    <a:pt x="2328" y="288"/>
                  </a:cubicBezTo>
                  <a:cubicBezTo>
                    <a:pt x="2094" y="378"/>
                    <a:pt x="2178" y="488"/>
                    <a:pt x="2028" y="612"/>
                  </a:cubicBezTo>
                  <a:cubicBezTo>
                    <a:pt x="1878" y="736"/>
                    <a:pt x="1576" y="954"/>
                    <a:pt x="1428" y="1032"/>
                  </a:cubicBezTo>
                  <a:cubicBezTo>
                    <a:pt x="1292" y="1112"/>
                    <a:pt x="1218" y="1140"/>
                    <a:pt x="1140" y="1080"/>
                  </a:cubicBezTo>
                  <a:cubicBezTo>
                    <a:pt x="918" y="960"/>
                    <a:pt x="508" y="1080"/>
                    <a:pt x="324" y="1032"/>
                  </a:cubicBezTo>
                  <a:cubicBezTo>
                    <a:pt x="140" y="984"/>
                    <a:pt x="0" y="918"/>
                    <a:pt x="36" y="792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29" name="Freeform 9"/>
            <p:cNvSpPr>
              <a:spLocks/>
            </p:cNvSpPr>
            <p:nvPr/>
          </p:nvSpPr>
          <p:spPr bwMode="hidden">
            <a:xfrm>
              <a:off x="1170" y="910"/>
              <a:ext cx="1758" cy="696"/>
            </a:xfrm>
            <a:custGeom>
              <a:avLst/>
              <a:gdLst/>
              <a:ahLst/>
              <a:cxnLst>
                <a:cxn ang="0">
                  <a:pos x="60" y="594"/>
                </a:cxn>
                <a:cxn ang="0">
                  <a:pos x="126" y="234"/>
                </a:cxn>
                <a:cxn ang="0">
                  <a:pos x="1182" y="234"/>
                </a:cxn>
                <a:cxn ang="0">
                  <a:pos x="1518" y="90"/>
                </a:cxn>
                <a:cxn ang="0">
                  <a:pos x="1710" y="138"/>
                </a:cxn>
                <a:cxn ang="0">
                  <a:pos x="1230" y="522"/>
                </a:cxn>
                <a:cxn ang="0">
                  <a:pos x="750" y="666"/>
                </a:cxn>
                <a:cxn ang="0">
                  <a:pos x="60" y="594"/>
                </a:cxn>
              </a:cxnLst>
              <a:rect l="0" t="0" r="r" b="b"/>
              <a:pathLst>
                <a:path w="1758" h="696">
                  <a:moveTo>
                    <a:pt x="60" y="594"/>
                  </a:moveTo>
                  <a:cubicBezTo>
                    <a:pt x="0" y="462"/>
                    <a:pt x="48" y="306"/>
                    <a:pt x="126" y="234"/>
                  </a:cubicBezTo>
                  <a:cubicBezTo>
                    <a:pt x="390" y="30"/>
                    <a:pt x="654" y="378"/>
                    <a:pt x="1182" y="234"/>
                  </a:cubicBezTo>
                  <a:cubicBezTo>
                    <a:pt x="1414" y="210"/>
                    <a:pt x="1284" y="132"/>
                    <a:pt x="1518" y="90"/>
                  </a:cubicBezTo>
                  <a:cubicBezTo>
                    <a:pt x="1680" y="0"/>
                    <a:pt x="1758" y="66"/>
                    <a:pt x="1710" y="138"/>
                  </a:cubicBezTo>
                  <a:cubicBezTo>
                    <a:pt x="1662" y="210"/>
                    <a:pt x="1290" y="372"/>
                    <a:pt x="1230" y="522"/>
                  </a:cubicBezTo>
                  <a:cubicBezTo>
                    <a:pt x="1134" y="696"/>
                    <a:pt x="945" y="654"/>
                    <a:pt x="750" y="666"/>
                  </a:cubicBezTo>
                  <a:cubicBezTo>
                    <a:pt x="555" y="678"/>
                    <a:pt x="164" y="666"/>
                    <a:pt x="60" y="594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30" name="Freeform 10"/>
            <p:cNvSpPr>
              <a:spLocks/>
            </p:cNvSpPr>
            <p:nvPr/>
          </p:nvSpPr>
          <p:spPr bwMode="hidden">
            <a:xfrm rot="-299203">
              <a:off x="1296" y="1240"/>
              <a:ext cx="928" cy="192"/>
            </a:xfrm>
            <a:custGeom>
              <a:avLst/>
              <a:gdLst/>
              <a:ahLst/>
              <a:cxnLst>
                <a:cxn ang="0">
                  <a:pos x="104" y="96"/>
                </a:cxn>
                <a:cxn ang="0">
                  <a:pos x="152" y="0"/>
                </a:cxn>
                <a:cxn ang="0">
                  <a:pos x="728" y="96"/>
                </a:cxn>
                <a:cxn ang="0">
                  <a:pos x="920" y="96"/>
                </a:cxn>
                <a:cxn ang="0">
                  <a:pos x="776" y="192"/>
                </a:cxn>
                <a:cxn ang="0">
                  <a:pos x="104" y="96"/>
                </a:cxn>
              </a:cxnLst>
              <a:rect l="0" t="0" r="r" b="b"/>
              <a:pathLst>
                <a:path w="928" h="192">
                  <a:moveTo>
                    <a:pt x="104" y="96"/>
                  </a:moveTo>
                  <a:cubicBezTo>
                    <a:pt x="0" y="64"/>
                    <a:pt x="48" y="0"/>
                    <a:pt x="152" y="0"/>
                  </a:cubicBezTo>
                  <a:cubicBezTo>
                    <a:pt x="256" y="0"/>
                    <a:pt x="600" y="80"/>
                    <a:pt x="728" y="96"/>
                  </a:cubicBezTo>
                  <a:cubicBezTo>
                    <a:pt x="856" y="112"/>
                    <a:pt x="912" y="80"/>
                    <a:pt x="920" y="96"/>
                  </a:cubicBezTo>
                  <a:cubicBezTo>
                    <a:pt x="928" y="112"/>
                    <a:pt x="912" y="192"/>
                    <a:pt x="776" y="192"/>
                  </a:cubicBezTo>
                  <a:cubicBezTo>
                    <a:pt x="640" y="192"/>
                    <a:pt x="208" y="128"/>
                    <a:pt x="104" y="96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31" name="Freeform 11"/>
            <p:cNvSpPr>
              <a:spLocks/>
            </p:cNvSpPr>
            <p:nvPr/>
          </p:nvSpPr>
          <p:spPr bwMode="hidden">
            <a:xfrm>
              <a:off x="0" y="1584"/>
              <a:ext cx="5754" cy="2280"/>
            </a:xfrm>
            <a:custGeom>
              <a:avLst/>
              <a:gdLst/>
              <a:ahLst/>
              <a:cxnLst>
                <a:cxn ang="0">
                  <a:pos x="0" y="40"/>
                </a:cxn>
                <a:cxn ang="0">
                  <a:pos x="336" y="40"/>
                </a:cxn>
                <a:cxn ang="0">
                  <a:pos x="720" y="280"/>
                </a:cxn>
                <a:cxn ang="0">
                  <a:pos x="912" y="712"/>
                </a:cxn>
                <a:cxn ang="0">
                  <a:pos x="864" y="1240"/>
                </a:cxn>
                <a:cxn ang="0">
                  <a:pos x="960" y="1768"/>
                </a:cxn>
                <a:cxn ang="0">
                  <a:pos x="1440" y="2152"/>
                </a:cxn>
                <a:cxn ang="0">
                  <a:pos x="2160" y="2248"/>
                </a:cxn>
                <a:cxn ang="0">
                  <a:pos x="2688" y="1960"/>
                </a:cxn>
                <a:cxn ang="0">
                  <a:pos x="2706" y="472"/>
                </a:cxn>
                <a:cxn ang="0">
                  <a:pos x="3456" y="424"/>
                </a:cxn>
                <a:cxn ang="0">
                  <a:pos x="4416" y="712"/>
                </a:cxn>
                <a:cxn ang="0">
                  <a:pos x="4416" y="1432"/>
                </a:cxn>
                <a:cxn ang="0">
                  <a:pos x="4728" y="1822"/>
                </a:cxn>
                <a:cxn ang="0">
                  <a:pos x="5322" y="2206"/>
                </a:cxn>
                <a:cxn ang="0">
                  <a:pos x="5754" y="1510"/>
                </a:cxn>
              </a:cxnLst>
              <a:rect l="0" t="0" r="r" b="b"/>
              <a:pathLst>
                <a:path w="5754" h="2280">
                  <a:moveTo>
                    <a:pt x="0" y="40"/>
                  </a:moveTo>
                  <a:cubicBezTo>
                    <a:pt x="56" y="40"/>
                    <a:pt x="216" y="0"/>
                    <a:pt x="336" y="40"/>
                  </a:cubicBezTo>
                  <a:cubicBezTo>
                    <a:pt x="456" y="80"/>
                    <a:pt x="624" y="168"/>
                    <a:pt x="720" y="280"/>
                  </a:cubicBezTo>
                  <a:cubicBezTo>
                    <a:pt x="816" y="392"/>
                    <a:pt x="888" y="552"/>
                    <a:pt x="912" y="712"/>
                  </a:cubicBezTo>
                  <a:cubicBezTo>
                    <a:pt x="936" y="872"/>
                    <a:pt x="856" y="1064"/>
                    <a:pt x="864" y="1240"/>
                  </a:cubicBezTo>
                  <a:cubicBezTo>
                    <a:pt x="872" y="1416"/>
                    <a:pt x="864" y="1616"/>
                    <a:pt x="960" y="1768"/>
                  </a:cubicBezTo>
                  <a:cubicBezTo>
                    <a:pt x="1056" y="1920"/>
                    <a:pt x="1240" y="2072"/>
                    <a:pt x="1440" y="2152"/>
                  </a:cubicBezTo>
                  <a:cubicBezTo>
                    <a:pt x="1640" y="2232"/>
                    <a:pt x="1952" y="2280"/>
                    <a:pt x="2160" y="2248"/>
                  </a:cubicBezTo>
                  <a:cubicBezTo>
                    <a:pt x="2368" y="2216"/>
                    <a:pt x="2597" y="2256"/>
                    <a:pt x="2688" y="1960"/>
                  </a:cubicBezTo>
                  <a:cubicBezTo>
                    <a:pt x="2779" y="1664"/>
                    <a:pt x="2578" y="728"/>
                    <a:pt x="2706" y="472"/>
                  </a:cubicBezTo>
                  <a:cubicBezTo>
                    <a:pt x="2834" y="216"/>
                    <a:pt x="3171" y="384"/>
                    <a:pt x="3456" y="424"/>
                  </a:cubicBezTo>
                  <a:cubicBezTo>
                    <a:pt x="3741" y="464"/>
                    <a:pt x="4256" y="544"/>
                    <a:pt x="4416" y="712"/>
                  </a:cubicBezTo>
                  <a:cubicBezTo>
                    <a:pt x="4576" y="880"/>
                    <a:pt x="4364" y="1247"/>
                    <a:pt x="4416" y="1432"/>
                  </a:cubicBezTo>
                  <a:cubicBezTo>
                    <a:pt x="4468" y="1617"/>
                    <a:pt x="4577" y="1693"/>
                    <a:pt x="4728" y="1822"/>
                  </a:cubicBezTo>
                  <a:cubicBezTo>
                    <a:pt x="4879" y="1951"/>
                    <a:pt x="5151" y="2258"/>
                    <a:pt x="5322" y="2206"/>
                  </a:cubicBezTo>
                  <a:cubicBezTo>
                    <a:pt x="5493" y="2154"/>
                    <a:pt x="5664" y="1655"/>
                    <a:pt x="5754" y="1510"/>
                  </a:cubicBez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32" name="Freeform 12"/>
            <p:cNvSpPr>
              <a:spLocks/>
            </p:cNvSpPr>
            <p:nvPr/>
          </p:nvSpPr>
          <p:spPr bwMode="hidden">
            <a:xfrm>
              <a:off x="1056" y="2008"/>
              <a:ext cx="1496" cy="1464"/>
            </a:xfrm>
            <a:custGeom>
              <a:avLst/>
              <a:gdLst/>
              <a:ahLst/>
              <a:cxnLst>
                <a:cxn ang="0">
                  <a:pos x="408" y="16"/>
                </a:cxn>
                <a:cxn ang="0">
                  <a:pos x="72" y="304"/>
                </a:cxn>
                <a:cxn ang="0">
                  <a:pos x="72" y="976"/>
                </a:cxn>
                <a:cxn ang="0">
                  <a:pos x="504" y="1360"/>
                </a:cxn>
                <a:cxn ang="0">
                  <a:pos x="1128" y="1408"/>
                </a:cxn>
                <a:cxn ang="0">
                  <a:pos x="1464" y="1024"/>
                </a:cxn>
                <a:cxn ang="0">
                  <a:pos x="1320" y="208"/>
                </a:cxn>
                <a:cxn ang="0">
                  <a:pos x="408" y="16"/>
                </a:cxn>
              </a:cxnLst>
              <a:rect l="0" t="0" r="r" b="b"/>
              <a:pathLst>
                <a:path w="1496" h="1464">
                  <a:moveTo>
                    <a:pt x="408" y="16"/>
                  </a:moveTo>
                  <a:cubicBezTo>
                    <a:pt x="200" y="32"/>
                    <a:pt x="128" y="144"/>
                    <a:pt x="72" y="304"/>
                  </a:cubicBezTo>
                  <a:cubicBezTo>
                    <a:pt x="16" y="464"/>
                    <a:pt x="0" y="800"/>
                    <a:pt x="72" y="976"/>
                  </a:cubicBezTo>
                  <a:cubicBezTo>
                    <a:pt x="144" y="1152"/>
                    <a:pt x="328" y="1288"/>
                    <a:pt x="504" y="1360"/>
                  </a:cubicBezTo>
                  <a:cubicBezTo>
                    <a:pt x="680" y="1432"/>
                    <a:pt x="968" y="1464"/>
                    <a:pt x="1128" y="1408"/>
                  </a:cubicBezTo>
                  <a:cubicBezTo>
                    <a:pt x="1288" y="1352"/>
                    <a:pt x="1432" y="1224"/>
                    <a:pt x="1464" y="1024"/>
                  </a:cubicBezTo>
                  <a:cubicBezTo>
                    <a:pt x="1496" y="824"/>
                    <a:pt x="1496" y="376"/>
                    <a:pt x="1320" y="208"/>
                  </a:cubicBezTo>
                  <a:cubicBezTo>
                    <a:pt x="1144" y="40"/>
                    <a:pt x="616" y="0"/>
                    <a:pt x="408" y="16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33" name="Freeform 13"/>
            <p:cNvSpPr>
              <a:spLocks/>
            </p:cNvSpPr>
            <p:nvPr/>
          </p:nvSpPr>
          <p:spPr bwMode="hidden">
            <a:xfrm rot="1159149">
              <a:off x="1296" y="2152"/>
              <a:ext cx="1126" cy="730"/>
            </a:xfrm>
            <a:custGeom>
              <a:avLst/>
              <a:gdLst/>
              <a:ahLst/>
              <a:cxnLst>
                <a:cxn ang="0">
                  <a:pos x="940" y="196"/>
                </a:cxn>
                <a:cxn ang="0">
                  <a:pos x="576" y="20"/>
                </a:cxn>
                <a:cxn ang="0">
                  <a:pos x="192" y="76"/>
                </a:cxn>
                <a:cxn ang="0">
                  <a:pos x="24" y="372"/>
                </a:cxn>
                <a:cxn ang="0">
                  <a:pos x="520" y="670"/>
                </a:cxn>
                <a:cxn ang="0">
                  <a:pos x="1048" y="568"/>
                </a:cxn>
                <a:cxn ang="0">
                  <a:pos x="940" y="196"/>
                </a:cxn>
              </a:cxnLst>
              <a:rect l="0" t="0" r="r" b="b"/>
              <a:pathLst>
                <a:path w="1126" h="730">
                  <a:moveTo>
                    <a:pt x="940" y="196"/>
                  </a:moveTo>
                  <a:cubicBezTo>
                    <a:pt x="700" y="100"/>
                    <a:pt x="701" y="40"/>
                    <a:pt x="576" y="20"/>
                  </a:cubicBezTo>
                  <a:cubicBezTo>
                    <a:pt x="451" y="0"/>
                    <a:pt x="284" y="17"/>
                    <a:pt x="192" y="76"/>
                  </a:cubicBezTo>
                  <a:cubicBezTo>
                    <a:pt x="100" y="135"/>
                    <a:pt x="56" y="132"/>
                    <a:pt x="24" y="372"/>
                  </a:cubicBezTo>
                  <a:cubicBezTo>
                    <a:pt x="0" y="730"/>
                    <a:pt x="350" y="637"/>
                    <a:pt x="520" y="670"/>
                  </a:cubicBezTo>
                  <a:cubicBezTo>
                    <a:pt x="690" y="703"/>
                    <a:pt x="978" y="647"/>
                    <a:pt x="1048" y="568"/>
                  </a:cubicBezTo>
                  <a:cubicBezTo>
                    <a:pt x="1118" y="489"/>
                    <a:pt x="1126" y="280"/>
                    <a:pt x="940" y="196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34" name="Freeform 14"/>
            <p:cNvSpPr>
              <a:spLocks/>
            </p:cNvSpPr>
            <p:nvPr/>
          </p:nvSpPr>
          <p:spPr bwMode="hidden">
            <a:xfrm>
              <a:off x="3112" y="-8"/>
              <a:ext cx="2648" cy="3394"/>
            </a:xfrm>
            <a:custGeom>
              <a:avLst/>
              <a:gdLst/>
              <a:ahLst/>
              <a:cxnLst>
                <a:cxn ang="0">
                  <a:pos x="1496" y="0"/>
                </a:cxn>
                <a:cxn ang="0">
                  <a:pos x="1640" y="384"/>
                </a:cxn>
                <a:cxn ang="0">
                  <a:pos x="1400" y="864"/>
                </a:cxn>
                <a:cxn ang="0">
                  <a:pos x="536" y="1200"/>
                </a:cxn>
                <a:cxn ang="0">
                  <a:pos x="56" y="1584"/>
                </a:cxn>
                <a:cxn ang="0">
                  <a:pos x="200" y="1872"/>
                </a:cxn>
                <a:cxn ang="0">
                  <a:pos x="1064" y="2016"/>
                </a:cxn>
                <a:cxn ang="0">
                  <a:pos x="1592" y="2304"/>
                </a:cxn>
                <a:cxn ang="0">
                  <a:pos x="1562" y="2940"/>
                </a:cxn>
                <a:cxn ang="0">
                  <a:pos x="2120" y="3384"/>
                </a:cxn>
                <a:cxn ang="0">
                  <a:pos x="2648" y="2880"/>
                </a:cxn>
              </a:cxnLst>
              <a:rect l="0" t="0" r="r" b="b"/>
              <a:pathLst>
                <a:path w="2648" h="3394">
                  <a:moveTo>
                    <a:pt x="1496" y="0"/>
                  </a:moveTo>
                  <a:cubicBezTo>
                    <a:pt x="1520" y="64"/>
                    <a:pt x="1656" y="240"/>
                    <a:pt x="1640" y="384"/>
                  </a:cubicBezTo>
                  <a:cubicBezTo>
                    <a:pt x="1624" y="528"/>
                    <a:pt x="1584" y="728"/>
                    <a:pt x="1400" y="864"/>
                  </a:cubicBezTo>
                  <a:cubicBezTo>
                    <a:pt x="1216" y="1000"/>
                    <a:pt x="760" y="1080"/>
                    <a:pt x="536" y="1200"/>
                  </a:cubicBezTo>
                  <a:cubicBezTo>
                    <a:pt x="312" y="1320"/>
                    <a:pt x="112" y="1472"/>
                    <a:pt x="56" y="1584"/>
                  </a:cubicBezTo>
                  <a:cubicBezTo>
                    <a:pt x="0" y="1696"/>
                    <a:pt x="32" y="1800"/>
                    <a:pt x="200" y="1872"/>
                  </a:cubicBezTo>
                  <a:cubicBezTo>
                    <a:pt x="368" y="1944"/>
                    <a:pt x="832" y="1944"/>
                    <a:pt x="1064" y="2016"/>
                  </a:cubicBezTo>
                  <a:cubicBezTo>
                    <a:pt x="1296" y="2088"/>
                    <a:pt x="1509" y="2150"/>
                    <a:pt x="1592" y="2304"/>
                  </a:cubicBezTo>
                  <a:cubicBezTo>
                    <a:pt x="1675" y="2458"/>
                    <a:pt x="1474" y="2760"/>
                    <a:pt x="1562" y="2940"/>
                  </a:cubicBezTo>
                  <a:cubicBezTo>
                    <a:pt x="1650" y="3120"/>
                    <a:pt x="1939" y="3394"/>
                    <a:pt x="2120" y="3384"/>
                  </a:cubicBezTo>
                  <a:cubicBezTo>
                    <a:pt x="2301" y="3374"/>
                    <a:pt x="2538" y="2985"/>
                    <a:pt x="2648" y="2880"/>
                  </a:cubicBez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35" name="Freeform 15"/>
            <p:cNvSpPr>
              <a:spLocks/>
            </p:cNvSpPr>
            <p:nvPr/>
          </p:nvSpPr>
          <p:spPr bwMode="hidden">
            <a:xfrm>
              <a:off x="3504" y="-8"/>
              <a:ext cx="2256" cy="3160"/>
            </a:xfrm>
            <a:custGeom>
              <a:avLst/>
              <a:gdLst/>
              <a:ahLst/>
              <a:cxnLst>
                <a:cxn ang="0">
                  <a:pos x="1488" y="0"/>
                </a:cxn>
                <a:cxn ang="0">
                  <a:pos x="1488" y="528"/>
                </a:cxn>
                <a:cxn ang="0">
                  <a:pos x="1104" y="1008"/>
                </a:cxn>
                <a:cxn ang="0">
                  <a:pos x="144" y="1488"/>
                </a:cxn>
                <a:cxn ang="0">
                  <a:pos x="240" y="1776"/>
                </a:cxn>
                <a:cxn ang="0">
                  <a:pos x="1056" y="1872"/>
                </a:cxn>
                <a:cxn ang="0">
                  <a:pos x="1536" y="2064"/>
                </a:cxn>
                <a:cxn ang="0">
                  <a:pos x="1536" y="2448"/>
                </a:cxn>
                <a:cxn ang="0">
                  <a:pos x="1344" y="2784"/>
                </a:cxn>
                <a:cxn ang="0">
                  <a:pos x="1632" y="3120"/>
                </a:cxn>
                <a:cxn ang="0">
                  <a:pos x="1968" y="3024"/>
                </a:cxn>
                <a:cxn ang="0">
                  <a:pos x="2208" y="2496"/>
                </a:cxn>
                <a:cxn ang="0">
                  <a:pos x="2112" y="1968"/>
                </a:cxn>
                <a:cxn ang="0">
                  <a:pos x="1776" y="1584"/>
                </a:cxn>
                <a:cxn ang="0">
                  <a:pos x="1824" y="1152"/>
                </a:cxn>
                <a:cxn ang="0">
                  <a:pos x="2256" y="672"/>
                </a:cxn>
              </a:cxnLst>
              <a:rect l="0" t="0" r="r" b="b"/>
              <a:pathLst>
                <a:path w="2256" h="3160">
                  <a:moveTo>
                    <a:pt x="1488" y="0"/>
                  </a:moveTo>
                  <a:cubicBezTo>
                    <a:pt x="1488" y="88"/>
                    <a:pt x="1552" y="360"/>
                    <a:pt x="1488" y="528"/>
                  </a:cubicBezTo>
                  <a:cubicBezTo>
                    <a:pt x="1424" y="696"/>
                    <a:pt x="1328" y="848"/>
                    <a:pt x="1104" y="1008"/>
                  </a:cubicBezTo>
                  <a:cubicBezTo>
                    <a:pt x="880" y="1168"/>
                    <a:pt x="288" y="1360"/>
                    <a:pt x="144" y="1488"/>
                  </a:cubicBezTo>
                  <a:cubicBezTo>
                    <a:pt x="0" y="1616"/>
                    <a:pt x="88" y="1712"/>
                    <a:pt x="240" y="1776"/>
                  </a:cubicBezTo>
                  <a:cubicBezTo>
                    <a:pt x="392" y="1840"/>
                    <a:pt x="840" y="1824"/>
                    <a:pt x="1056" y="1872"/>
                  </a:cubicBezTo>
                  <a:cubicBezTo>
                    <a:pt x="1272" y="1920"/>
                    <a:pt x="1456" y="1968"/>
                    <a:pt x="1536" y="2064"/>
                  </a:cubicBezTo>
                  <a:cubicBezTo>
                    <a:pt x="1616" y="2160"/>
                    <a:pt x="1568" y="2328"/>
                    <a:pt x="1536" y="2448"/>
                  </a:cubicBezTo>
                  <a:cubicBezTo>
                    <a:pt x="1504" y="2568"/>
                    <a:pt x="1328" y="2672"/>
                    <a:pt x="1344" y="2784"/>
                  </a:cubicBezTo>
                  <a:cubicBezTo>
                    <a:pt x="1360" y="2896"/>
                    <a:pt x="1528" y="3080"/>
                    <a:pt x="1632" y="3120"/>
                  </a:cubicBezTo>
                  <a:cubicBezTo>
                    <a:pt x="1736" y="3160"/>
                    <a:pt x="1872" y="3128"/>
                    <a:pt x="1968" y="3024"/>
                  </a:cubicBezTo>
                  <a:cubicBezTo>
                    <a:pt x="2064" y="2920"/>
                    <a:pt x="2184" y="2672"/>
                    <a:pt x="2208" y="2496"/>
                  </a:cubicBezTo>
                  <a:cubicBezTo>
                    <a:pt x="2232" y="2320"/>
                    <a:pt x="2184" y="2120"/>
                    <a:pt x="2112" y="1968"/>
                  </a:cubicBezTo>
                  <a:cubicBezTo>
                    <a:pt x="2040" y="1816"/>
                    <a:pt x="1824" y="1720"/>
                    <a:pt x="1776" y="1584"/>
                  </a:cubicBezTo>
                  <a:cubicBezTo>
                    <a:pt x="1728" y="1448"/>
                    <a:pt x="1744" y="1304"/>
                    <a:pt x="1824" y="1152"/>
                  </a:cubicBezTo>
                  <a:cubicBezTo>
                    <a:pt x="1904" y="1000"/>
                    <a:pt x="2166" y="772"/>
                    <a:pt x="2256" y="672"/>
                  </a:cubicBez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36" name="Freeform 16"/>
            <p:cNvSpPr>
              <a:spLocks/>
            </p:cNvSpPr>
            <p:nvPr/>
          </p:nvSpPr>
          <p:spPr bwMode="hidden">
            <a:xfrm>
              <a:off x="4008" y="1080"/>
              <a:ext cx="1048" cy="696"/>
            </a:xfrm>
            <a:custGeom>
              <a:avLst/>
              <a:gdLst/>
              <a:ahLst/>
              <a:cxnLst>
                <a:cxn ang="0">
                  <a:pos x="984" y="256"/>
                </a:cxn>
                <a:cxn ang="0">
                  <a:pos x="840" y="16"/>
                </a:cxn>
                <a:cxn ang="0">
                  <a:pos x="552" y="160"/>
                </a:cxn>
                <a:cxn ang="0">
                  <a:pos x="320" y="304"/>
                </a:cxn>
                <a:cxn ang="0">
                  <a:pos x="600" y="592"/>
                </a:cxn>
                <a:cxn ang="0">
                  <a:pos x="984" y="640"/>
                </a:cxn>
                <a:cxn ang="0">
                  <a:pos x="984" y="256"/>
                </a:cxn>
              </a:cxnLst>
              <a:rect l="0" t="0" r="r" b="b"/>
              <a:pathLst>
                <a:path w="1048" h="696">
                  <a:moveTo>
                    <a:pt x="984" y="256"/>
                  </a:moveTo>
                  <a:cubicBezTo>
                    <a:pt x="960" y="152"/>
                    <a:pt x="992" y="32"/>
                    <a:pt x="840" y="16"/>
                  </a:cubicBezTo>
                  <a:cubicBezTo>
                    <a:pt x="736" y="0"/>
                    <a:pt x="624" y="104"/>
                    <a:pt x="552" y="160"/>
                  </a:cubicBezTo>
                  <a:cubicBezTo>
                    <a:pt x="465" y="208"/>
                    <a:pt x="480" y="240"/>
                    <a:pt x="320" y="304"/>
                  </a:cubicBezTo>
                  <a:cubicBezTo>
                    <a:pt x="168" y="368"/>
                    <a:pt x="0" y="512"/>
                    <a:pt x="600" y="592"/>
                  </a:cubicBezTo>
                  <a:cubicBezTo>
                    <a:pt x="696" y="640"/>
                    <a:pt x="920" y="696"/>
                    <a:pt x="984" y="640"/>
                  </a:cubicBezTo>
                  <a:cubicBezTo>
                    <a:pt x="1048" y="584"/>
                    <a:pt x="984" y="336"/>
                    <a:pt x="984" y="256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37" name="Freeform 17"/>
            <p:cNvSpPr>
              <a:spLocks/>
            </p:cNvSpPr>
            <p:nvPr/>
          </p:nvSpPr>
          <p:spPr bwMode="hidden">
            <a:xfrm>
              <a:off x="5117" y="-8"/>
              <a:ext cx="547" cy="696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19" y="528"/>
                </a:cxn>
                <a:cxn ang="0">
                  <a:pos x="131" y="680"/>
                </a:cxn>
                <a:cxn ang="0">
                  <a:pos x="355" y="624"/>
                </a:cxn>
                <a:cxn ang="0">
                  <a:pos x="499" y="384"/>
                </a:cxn>
                <a:cxn ang="0">
                  <a:pos x="547" y="0"/>
                </a:cxn>
              </a:cxnLst>
              <a:rect l="0" t="0" r="r" b="b"/>
              <a:pathLst>
                <a:path w="547" h="696">
                  <a:moveTo>
                    <a:pt x="19" y="0"/>
                  </a:moveTo>
                  <a:cubicBezTo>
                    <a:pt x="19" y="88"/>
                    <a:pt x="0" y="415"/>
                    <a:pt x="19" y="528"/>
                  </a:cubicBezTo>
                  <a:cubicBezTo>
                    <a:pt x="38" y="641"/>
                    <a:pt x="75" y="664"/>
                    <a:pt x="131" y="680"/>
                  </a:cubicBezTo>
                  <a:cubicBezTo>
                    <a:pt x="187" y="696"/>
                    <a:pt x="294" y="673"/>
                    <a:pt x="355" y="624"/>
                  </a:cubicBezTo>
                  <a:cubicBezTo>
                    <a:pt x="416" y="575"/>
                    <a:pt x="467" y="488"/>
                    <a:pt x="499" y="384"/>
                  </a:cubicBezTo>
                  <a:cubicBezTo>
                    <a:pt x="531" y="280"/>
                    <a:pt x="537" y="80"/>
                    <a:pt x="547" y="0"/>
                  </a:cubicBez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38" name="Freeform 18"/>
            <p:cNvSpPr>
              <a:spLocks/>
            </p:cNvSpPr>
            <p:nvPr/>
          </p:nvSpPr>
          <p:spPr bwMode="hidden">
            <a:xfrm>
              <a:off x="0" y="2024"/>
              <a:ext cx="1984" cy="229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336" y="32"/>
                </a:cxn>
                <a:cxn ang="0">
                  <a:pos x="592" y="224"/>
                </a:cxn>
                <a:cxn ang="0">
                  <a:pos x="696" y="664"/>
                </a:cxn>
                <a:cxn ang="0">
                  <a:pos x="664" y="1224"/>
                </a:cxn>
                <a:cxn ang="0">
                  <a:pos x="816" y="1784"/>
                </a:cxn>
                <a:cxn ang="0">
                  <a:pos x="1128" y="2128"/>
                </a:cxn>
                <a:cxn ang="0">
                  <a:pos x="1984" y="2296"/>
                </a:cxn>
              </a:cxnLst>
              <a:rect l="0" t="0" r="r" b="b"/>
              <a:pathLst>
                <a:path w="1984" h="2296">
                  <a:moveTo>
                    <a:pt x="0" y="32"/>
                  </a:moveTo>
                  <a:cubicBezTo>
                    <a:pt x="56" y="32"/>
                    <a:pt x="237" y="0"/>
                    <a:pt x="336" y="32"/>
                  </a:cubicBezTo>
                  <a:cubicBezTo>
                    <a:pt x="435" y="64"/>
                    <a:pt x="532" y="119"/>
                    <a:pt x="592" y="224"/>
                  </a:cubicBezTo>
                  <a:cubicBezTo>
                    <a:pt x="652" y="329"/>
                    <a:pt x="684" y="497"/>
                    <a:pt x="696" y="664"/>
                  </a:cubicBezTo>
                  <a:cubicBezTo>
                    <a:pt x="708" y="831"/>
                    <a:pt x="644" y="1037"/>
                    <a:pt x="664" y="1224"/>
                  </a:cubicBezTo>
                  <a:cubicBezTo>
                    <a:pt x="684" y="1411"/>
                    <a:pt x="739" y="1633"/>
                    <a:pt x="816" y="1784"/>
                  </a:cubicBezTo>
                  <a:cubicBezTo>
                    <a:pt x="893" y="1935"/>
                    <a:pt x="933" y="2043"/>
                    <a:pt x="1128" y="2128"/>
                  </a:cubicBezTo>
                  <a:cubicBezTo>
                    <a:pt x="1323" y="2213"/>
                    <a:pt x="1806" y="2261"/>
                    <a:pt x="1984" y="2296"/>
                  </a:cubicBez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39" name="Freeform 19"/>
            <p:cNvSpPr>
              <a:spLocks/>
            </p:cNvSpPr>
            <p:nvPr/>
          </p:nvSpPr>
          <p:spPr bwMode="hidden">
            <a:xfrm>
              <a:off x="0" y="2400"/>
              <a:ext cx="816" cy="1912"/>
            </a:xfrm>
            <a:custGeom>
              <a:avLst/>
              <a:gdLst/>
              <a:ahLst/>
              <a:cxnLst>
                <a:cxn ang="0">
                  <a:pos x="0" y="280"/>
                </a:cxn>
                <a:cxn ang="0">
                  <a:pos x="384" y="280"/>
                </a:cxn>
                <a:cxn ang="0">
                  <a:pos x="368" y="896"/>
                </a:cxn>
                <a:cxn ang="0">
                  <a:pos x="528" y="1528"/>
                </a:cxn>
                <a:cxn ang="0">
                  <a:pos x="816" y="1912"/>
                </a:cxn>
              </a:cxnLst>
              <a:rect l="0" t="0" r="r" b="b"/>
              <a:pathLst>
                <a:path w="816" h="1912">
                  <a:moveTo>
                    <a:pt x="0" y="280"/>
                  </a:moveTo>
                  <a:cubicBezTo>
                    <a:pt x="144" y="0"/>
                    <a:pt x="323" y="177"/>
                    <a:pt x="384" y="280"/>
                  </a:cubicBezTo>
                  <a:cubicBezTo>
                    <a:pt x="488" y="440"/>
                    <a:pt x="344" y="688"/>
                    <a:pt x="368" y="896"/>
                  </a:cubicBezTo>
                  <a:cubicBezTo>
                    <a:pt x="392" y="1104"/>
                    <a:pt x="453" y="1359"/>
                    <a:pt x="528" y="1528"/>
                  </a:cubicBezTo>
                  <a:cubicBezTo>
                    <a:pt x="603" y="1697"/>
                    <a:pt x="756" y="1832"/>
                    <a:pt x="816" y="1912"/>
                  </a:cubicBez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40" name="Freeform 20"/>
            <p:cNvSpPr>
              <a:spLocks/>
            </p:cNvSpPr>
            <p:nvPr/>
          </p:nvSpPr>
          <p:spPr bwMode="hidden">
            <a:xfrm>
              <a:off x="2688" y="3228"/>
              <a:ext cx="3080" cy="1084"/>
            </a:xfrm>
            <a:custGeom>
              <a:avLst/>
              <a:gdLst/>
              <a:ahLst/>
              <a:cxnLst>
                <a:cxn ang="0">
                  <a:pos x="0" y="1084"/>
                </a:cxn>
                <a:cxn ang="0">
                  <a:pos x="424" y="932"/>
                </a:cxn>
                <a:cxn ang="0">
                  <a:pos x="640" y="292"/>
                </a:cxn>
                <a:cxn ang="0">
                  <a:pos x="1032" y="20"/>
                </a:cxn>
                <a:cxn ang="0">
                  <a:pos x="1536" y="172"/>
                </a:cxn>
                <a:cxn ang="0">
                  <a:pos x="2064" y="604"/>
                </a:cxn>
                <a:cxn ang="0">
                  <a:pos x="2400" y="940"/>
                </a:cxn>
                <a:cxn ang="0">
                  <a:pos x="3080" y="1084"/>
                </a:cxn>
              </a:cxnLst>
              <a:rect l="0" t="0" r="r" b="b"/>
              <a:pathLst>
                <a:path w="3080" h="1084">
                  <a:moveTo>
                    <a:pt x="0" y="1084"/>
                  </a:moveTo>
                  <a:cubicBezTo>
                    <a:pt x="71" y="1059"/>
                    <a:pt x="317" y="1064"/>
                    <a:pt x="424" y="932"/>
                  </a:cubicBezTo>
                  <a:cubicBezTo>
                    <a:pt x="531" y="800"/>
                    <a:pt x="539" y="444"/>
                    <a:pt x="640" y="292"/>
                  </a:cubicBezTo>
                  <a:cubicBezTo>
                    <a:pt x="741" y="140"/>
                    <a:pt x="883" y="40"/>
                    <a:pt x="1032" y="20"/>
                  </a:cubicBezTo>
                  <a:cubicBezTo>
                    <a:pt x="1181" y="0"/>
                    <a:pt x="1364" y="75"/>
                    <a:pt x="1536" y="172"/>
                  </a:cubicBezTo>
                  <a:cubicBezTo>
                    <a:pt x="1708" y="269"/>
                    <a:pt x="1920" y="476"/>
                    <a:pt x="2064" y="604"/>
                  </a:cubicBezTo>
                  <a:cubicBezTo>
                    <a:pt x="2208" y="732"/>
                    <a:pt x="2231" y="860"/>
                    <a:pt x="2400" y="940"/>
                  </a:cubicBezTo>
                  <a:cubicBezTo>
                    <a:pt x="2569" y="1020"/>
                    <a:pt x="2939" y="1054"/>
                    <a:pt x="3080" y="1084"/>
                  </a:cubicBez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30770" name="Picture 50" descr="C:\My Documents\bits\Topbanx.GIF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33CC99"/>
                </a:clrFrom>
                <a:clrTo>
                  <a:srgbClr val="33CC99">
                    <a:alpha val="0"/>
                  </a:srgbClr>
                </a:clrTo>
              </a:clrChange>
            </a:blip>
            <a:srcRect l="31929" t="5319" b="4256"/>
            <a:stretch>
              <a:fillRect/>
            </a:stretch>
          </p:blipFill>
          <p:spPr bwMode="auto">
            <a:xfrm>
              <a:off x="0" y="0"/>
              <a:ext cx="325" cy="4320"/>
            </a:xfrm>
            <a:prstGeom prst="rect">
              <a:avLst/>
            </a:prstGeom>
            <a:noFill/>
          </p:spPr>
        </p:pic>
        <p:sp>
          <p:nvSpPr>
            <p:cNvPr id="30772" name="Rectangle 52"/>
            <p:cNvSpPr>
              <a:spLocks noChangeArrowheads="1"/>
            </p:cNvSpPr>
            <p:nvPr/>
          </p:nvSpPr>
          <p:spPr bwMode="ltGray">
            <a:xfrm>
              <a:off x="240" y="2112"/>
              <a:ext cx="2688" cy="9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0776" name="Line 56"/>
          <p:cNvSpPr>
            <a:spLocks noChangeShapeType="1"/>
          </p:cNvSpPr>
          <p:nvPr/>
        </p:nvSpPr>
        <p:spPr bwMode="ltGray">
          <a:xfrm>
            <a:off x="685800" y="3429000"/>
            <a:ext cx="167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lg"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0782" name="Group 62"/>
          <p:cNvGrpSpPr>
            <a:grpSpLocks/>
          </p:cNvGrpSpPr>
          <p:nvPr/>
        </p:nvGrpSpPr>
        <p:grpSpPr bwMode="auto">
          <a:xfrm>
            <a:off x="762000" y="3352800"/>
            <a:ext cx="457200" cy="457200"/>
            <a:chOff x="480" y="2112"/>
            <a:chExt cx="288" cy="288"/>
          </a:xfrm>
        </p:grpSpPr>
        <p:sp>
          <p:nvSpPr>
            <p:cNvPr id="30777" name="Line 57"/>
            <p:cNvSpPr>
              <a:spLocks noChangeShapeType="1"/>
            </p:cNvSpPr>
            <p:nvPr/>
          </p:nvSpPr>
          <p:spPr bwMode="ltGray">
            <a:xfrm>
              <a:off x="528" y="2160"/>
              <a:ext cx="24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sm" len="lg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78" name="Oval 58"/>
            <p:cNvSpPr>
              <a:spLocks noChangeArrowheads="1"/>
            </p:cNvSpPr>
            <p:nvPr/>
          </p:nvSpPr>
          <p:spPr bwMode="ltGray">
            <a:xfrm>
              <a:off x="480" y="2112"/>
              <a:ext cx="117" cy="11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0783" name="Rectangle 6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33600"/>
            <a:ext cx="77724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84" name="Rectangle 6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0785" name="Rectangle 65"/>
          <p:cNvSpPr>
            <a:spLocks noGrp="1" noChangeArrowheads="1"/>
          </p:cNvSpPr>
          <p:nvPr>
            <p:ph type="dt" sz="quarter" idx="2"/>
          </p:nvPr>
        </p:nvSpPr>
        <p:spPr>
          <a:xfrm>
            <a:off x="685800" y="634206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86" name="Rectangle 6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420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87" name="Rectangle 6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86600" y="634206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7C46E44-C57B-4187-969D-2A7D16F9C9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6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851E2-802C-47BC-863B-FADA4EC40E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82FCE5-B598-4756-8F3F-0839EFBE12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713559-FB29-438A-949C-81DA1D7843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9E490-EBB3-4CCD-B0E7-D1E324E11D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3E4367-8A51-4B76-83B6-BB9B69A6D4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3FFEEC-5930-47DC-BFD3-FFF5B6BA63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0E2ECD-1352-4E55-B3DD-5885478284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858286-A175-4C17-93A1-369938F092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2E4C28-ECD8-4640-982F-FADC8ADC86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B8FA4F-6A78-476D-B460-7D0C29048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608" name="Group 56"/>
          <p:cNvGrpSpPr>
            <a:grpSpLocks/>
          </p:cNvGrpSpPr>
          <p:nvPr/>
        </p:nvGrpSpPr>
        <p:grpSpPr bwMode="auto">
          <a:xfrm>
            <a:off x="0" y="-12700"/>
            <a:ext cx="9156700" cy="6870700"/>
            <a:chOff x="0" y="-8"/>
            <a:chExt cx="5768" cy="4328"/>
          </a:xfrm>
        </p:grpSpPr>
        <p:sp>
          <p:nvSpPr>
            <p:cNvPr id="23606" name="Rectangle 54"/>
            <p:cNvSpPr>
              <a:spLocks noChangeArrowheads="1"/>
            </p:cNvSpPr>
            <p:nvPr/>
          </p:nvSpPr>
          <p:spPr bwMode="auto">
            <a:xfrm>
              <a:off x="0" y="624"/>
              <a:ext cx="5760" cy="369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602" name="Rectangle 50"/>
            <p:cNvSpPr>
              <a:spLocks noChangeArrowheads="1"/>
            </p:cNvSpPr>
            <p:nvPr/>
          </p:nvSpPr>
          <p:spPr bwMode="auto">
            <a:xfrm>
              <a:off x="0" y="0"/>
              <a:ext cx="5760" cy="624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55" name="Freeform 3"/>
            <p:cNvSpPr>
              <a:spLocks/>
            </p:cNvSpPr>
            <p:nvPr/>
          </p:nvSpPr>
          <p:spPr bwMode="hidden">
            <a:xfrm>
              <a:off x="0" y="-8"/>
              <a:ext cx="3640" cy="1434"/>
            </a:xfrm>
            <a:custGeom>
              <a:avLst/>
              <a:gdLst/>
              <a:ahLst/>
              <a:cxnLst>
                <a:cxn ang="0">
                  <a:pos x="0" y="1152"/>
                </a:cxn>
                <a:cxn ang="0">
                  <a:pos x="672" y="1392"/>
                </a:cxn>
                <a:cxn ang="0">
                  <a:pos x="912" y="1152"/>
                </a:cxn>
                <a:cxn ang="0">
                  <a:pos x="864" y="816"/>
                </a:cxn>
                <a:cxn ang="0">
                  <a:pos x="1170" y="588"/>
                </a:cxn>
                <a:cxn ang="0">
                  <a:pos x="1692" y="546"/>
                </a:cxn>
                <a:cxn ang="0">
                  <a:pos x="2112" y="576"/>
                </a:cxn>
                <a:cxn ang="0">
                  <a:pos x="2208" y="384"/>
                </a:cxn>
                <a:cxn ang="0">
                  <a:pos x="2184" y="138"/>
                </a:cxn>
                <a:cxn ang="0">
                  <a:pos x="2640" y="144"/>
                </a:cxn>
                <a:cxn ang="0">
                  <a:pos x="3024" y="432"/>
                </a:cxn>
                <a:cxn ang="0">
                  <a:pos x="3552" y="192"/>
                </a:cxn>
                <a:cxn ang="0">
                  <a:pos x="3552" y="0"/>
                </a:cxn>
              </a:cxnLst>
              <a:rect l="0" t="0" r="r" b="b"/>
              <a:pathLst>
                <a:path w="3640" h="1434">
                  <a:moveTo>
                    <a:pt x="0" y="1152"/>
                  </a:moveTo>
                  <a:cubicBezTo>
                    <a:pt x="112" y="1192"/>
                    <a:pt x="204" y="1434"/>
                    <a:pt x="672" y="1392"/>
                  </a:cubicBezTo>
                  <a:cubicBezTo>
                    <a:pt x="824" y="1392"/>
                    <a:pt x="880" y="1248"/>
                    <a:pt x="912" y="1152"/>
                  </a:cubicBezTo>
                  <a:cubicBezTo>
                    <a:pt x="944" y="1056"/>
                    <a:pt x="821" y="910"/>
                    <a:pt x="864" y="816"/>
                  </a:cubicBezTo>
                  <a:cubicBezTo>
                    <a:pt x="864" y="552"/>
                    <a:pt x="1044" y="582"/>
                    <a:pt x="1170" y="588"/>
                  </a:cubicBezTo>
                  <a:cubicBezTo>
                    <a:pt x="1386" y="666"/>
                    <a:pt x="1535" y="548"/>
                    <a:pt x="1692" y="546"/>
                  </a:cubicBezTo>
                  <a:cubicBezTo>
                    <a:pt x="1849" y="544"/>
                    <a:pt x="1944" y="648"/>
                    <a:pt x="2112" y="576"/>
                  </a:cubicBezTo>
                  <a:cubicBezTo>
                    <a:pt x="2250" y="510"/>
                    <a:pt x="2200" y="448"/>
                    <a:pt x="2208" y="384"/>
                  </a:cubicBezTo>
                  <a:cubicBezTo>
                    <a:pt x="2220" y="311"/>
                    <a:pt x="2040" y="198"/>
                    <a:pt x="2184" y="138"/>
                  </a:cubicBezTo>
                  <a:cubicBezTo>
                    <a:pt x="2346" y="60"/>
                    <a:pt x="2500" y="95"/>
                    <a:pt x="2640" y="144"/>
                  </a:cubicBezTo>
                  <a:cubicBezTo>
                    <a:pt x="2780" y="193"/>
                    <a:pt x="2872" y="424"/>
                    <a:pt x="3024" y="432"/>
                  </a:cubicBezTo>
                  <a:cubicBezTo>
                    <a:pt x="3176" y="440"/>
                    <a:pt x="3464" y="264"/>
                    <a:pt x="3552" y="192"/>
                  </a:cubicBezTo>
                  <a:cubicBezTo>
                    <a:pt x="3640" y="120"/>
                    <a:pt x="3552" y="40"/>
                    <a:pt x="3552" y="0"/>
                  </a:cubicBez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56" name="Freeform 4"/>
            <p:cNvSpPr>
              <a:spLocks/>
            </p:cNvSpPr>
            <p:nvPr/>
          </p:nvSpPr>
          <p:spPr bwMode="hidden">
            <a:xfrm>
              <a:off x="0" y="-8"/>
              <a:ext cx="1996" cy="1240"/>
            </a:xfrm>
            <a:custGeom>
              <a:avLst/>
              <a:gdLst/>
              <a:ahLst/>
              <a:cxnLst>
                <a:cxn ang="0">
                  <a:pos x="0" y="960"/>
                </a:cxn>
                <a:cxn ang="0">
                  <a:pos x="336" y="1200"/>
                </a:cxn>
                <a:cxn ang="0">
                  <a:pos x="576" y="1200"/>
                </a:cxn>
                <a:cxn ang="0">
                  <a:pos x="696" y="972"/>
                </a:cxn>
                <a:cxn ang="0">
                  <a:pos x="636" y="462"/>
                </a:cxn>
                <a:cxn ang="0">
                  <a:pos x="816" y="276"/>
                </a:cxn>
                <a:cxn ang="0">
                  <a:pos x="1392" y="432"/>
                </a:cxn>
                <a:cxn ang="0">
                  <a:pos x="1740" y="390"/>
                </a:cxn>
                <a:cxn ang="0">
                  <a:pos x="1974" y="348"/>
                </a:cxn>
                <a:cxn ang="0">
                  <a:pos x="1872" y="0"/>
                </a:cxn>
              </a:cxnLst>
              <a:rect l="0" t="0" r="r" b="b"/>
              <a:pathLst>
                <a:path w="1996" h="1240">
                  <a:moveTo>
                    <a:pt x="0" y="960"/>
                  </a:moveTo>
                  <a:cubicBezTo>
                    <a:pt x="56" y="1000"/>
                    <a:pt x="240" y="1160"/>
                    <a:pt x="336" y="1200"/>
                  </a:cubicBezTo>
                  <a:cubicBezTo>
                    <a:pt x="432" y="1240"/>
                    <a:pt x="516" y="1238"/>
                    <a:pt x="576" y="1200"/>
                  </a:cubicBezTo>
                  <a:cubicBezTo>
                    <a:pt x="636" y="1162"/>
                    <a:pt x="686" y="1095"/>
                    <a:pt x="696" y="972"/>
                  </a:cubicBezTo>
                  <a:cubicBezTo>
                    <a:pt x="706" y="849"/>
                    <a:pt x="616" y="578"/>
                    <a:pt x="636" y="462"/>
                  </a:cubicBezTo>
                  <a:cubicBezTo>
                    <a:pt x="656" y="346"/>
                    <a:pt x="690" y="281"/>
                    <a:pt x="816" y="276"/>
                  </a:cubicBezTo>
                  <a:cubicBezTo>
                    <a:pt x="942" y="271"/>
                    <a:pt x="1238" y="413"/>
                    <a:pt x="1392" y="432"/>
                  </a:cubicBezTo>
                  <a:cubicBezTo>
                    <a:pt x="1546" y="451"/>
                    <a:pt x="1643" y="404"/>
                    <a:pt x="1740" y="390"/>
                  </a:cubicBezTo>
                  <a:cubicBezTo>
                    <a:pt x="1837" y="376"/>
                    <a:pt x="1952" y="413"/>
                    <a:pt x="1974" y="348"/>
                  </a:cubicBezTo>
                  <a:cubicBezTo>
                    <a:pt x="1996" y="283"/>
                    <a:pt x="1986" y="84"/>
                    <a:pt x="1872" y="0"/>
                  </a:cubicBez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57" name="Freeform 5"/>
            <p:cNvSpPr>
              <a:spLocks/>
            </p:cNvSpPr>
            <p:nvPr/>
          </p:nvSpPr>
          <p:spPr bwMode="hidden">
            <a:xfrm>
              <a:off x="0" y="-8"/>
              <a:ext cx="1584" cy="1008"/>
            </a:xfrm>
            <a:custGeom>
              <a:avLst/>
              <a:gdLst/>
              <a:ahLst/>
              <a:cxnLst>
                <a:cxn ang="0">
                  <a:pos x="0" y="576"/>
                </a:cxn>
                <a:cxn ang="0">
                  <a:pos x="336" y="960"/>
                </a:cxn>
                <a:cxn ang="0">
                  <a:pos x="480" y="864"/>
                </a:cxn>
                <a:cxn ang="0">
                  <a:pos x="318" y="414"/>
                </a:cxn>
                <a:cxn ang="0">
                  <a:pos x="780" y="36"/>
                </a:cxn>
                <a:cxn ang="0">
                  <a:pos x="1440" y="192"/>
                </a:cxn>
                <a:cxn ang="0">
                  <a:pos x="1584" y="0"/>
                </a:cxn>
              </a:cxnLst>
              <a:rect l="0" t="0" r="r" b="b"/>
              <a:pathLst>
                <a:path w="1584" h="1008">
                  <a:moveTo>
                    <a:pt x="0" y="576"/>
                  </a:moveTo>
                  <a:cubicBezTo>
                    <a:pt x="56" y="640"/>
                    <a:pt x="256" y="912"/>
                    <a:pt x="336" y="960"/>
                  </a:cubicBezTo>
                  <a:cubicBezTo>
                    <a:pt x="416" y="1008"/>
                    <a:pt x="483" y="955"/>
                    <a:pt x="480" y="864"/>
                  </a:cubicBezTo>
                  <a:cubicBezTo>
                    <a:pt x="477" y="773"/>
                    <a:pt x="384" y="618"/>
                    <a:pt x="318" y="414"/>
                  </a:cubicBezTo>
                  <a:cubicBezTo>
                    <a:pt x="156" y="12"/>
                    <a:pt x="528" y="6"/>
                    <a:pt x="780" y="36"/>
                  </a:cubicBezTo>
                  <a:cubicBezTo>
                    <a:pt x="1002" y="66"/>
                    <a:pt x="1306" y="198"/>
                    <a:pt x="1440" y="192"/>
                  </a:cubicBezTo>
                  <a:cubicBezTo>
                    <a:pt x="1574" y="186"/>
                    <a:pt x="1554" y="40"/>
                    <a:pt x="1584" y="0"/>
                  </a:cubicBezTo>
                </a:path>
              </a:pathLst>
            </a:custGeom>
            <a:noFill/>
            <a:ln w="952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58" name="Freeform 6"/>
            <p:cNvSpPr>
              <a:spLocks/>
            </p:cNvSpPr>
            <p:nvPr/>
          </p:nvSpPr>
          <p:spPr bwMode="hidden">
            <a:xfrm>
              <a:off x="856" y="144"/>
              <a:ext cx="3752" cy="1816"/>
            </a:xfrm>
            <a:custGeom>
              <a:avLst/>
              <a:gdLst/>
              <a:ahLst/>
              <a:cxnLst>
                <a:cxn ang="0">
                  <a:pos x="248" y="1000"/>
                </a:cxn>
                <a:cxn ang="0">
                  <a:pos x="200" y="760"/>
                </a:cxn>
                <a:cxn ang="0">
                  <a:pos x="248" y="664"/>
                </a:cxn>
                <a:cxn ang="0">
                  <a:pos x="584" y="616"/>
                </a:cxn>
                <a:cxn ang="0">
                  <a:pos x="1304" y="664"/>
                </a:cxn>
                <a:cxn ang="0">
                  <a:pos x="1640" y="424"/>
                </a:cxn>
                <a:cxn ang="0">
                  <a:pos x="1976" y="472"/>
                </a:cxn>
                <a:cxn ang="0">
                  <a:pos x="2600" y="424"/>
                </a:cxn>
                <a:cxn ang="0">
                  <a:pos x="3128" y="88"/>
                </a:cxn>
                <a:cxn ang="0">
                  <a:pos x="3560" y="40"/>
                </a:cxn>
                <a:cxn ang="0">
                  <a:pos x="3656" y="328"/>
                </a:cxn>
                <a:cxn ang="0">
                  <a:pos x="2984" y="760"/>
                </a:cxn>
                <a:cxn ang="0">
                  <a:pos x="2456" y="952"/>
                </a:cxn>
                <a:cxn ang="0">
                  <a:pos x="1976" y="1432"/>
                </a:cxn>
                <a:cxn ang="0">
                  <a:pos x="1400" y="1768"/>
                </a:cxn>
                <a:cxn ang="0">
                  <a:pos x="968" y="1720"/>
                </a:cxn>
                <a:cxn ang="0">
                  <a:pos x="296" y="1768"/>
                </a:cxn>
                <a:cxn ang="0">
                  <a:pos x="8" y="1432"/>
                </a:cxn>
                <a:cxn ang="0">
                  <a:pos x="248" y="1000"/>
                </a:cxn>
              </a:cxnLst>
              <a:rect l="0" t="0" r="r" b="b"/>
              <a:pathLst>
                <a:path w="3752" h="1816">
                  <a:moveTo>
                    <a:pt x="248" y="1000"/>
                  </a:moveTo>
                  <a:cubicBezTo>
                    <a:pt x="280" y="888"/>
                    <a:pt x="200" y="816"/>
                    <a:pt x="200" y="760"/>
                  </a:cubicBezTo>
                  <a:cubicBezTo>
                    <a:pt x="200" y="704"/>
                    <a:pt x="184" y="688"/>
                    <a:pt x="248" y="664"/>
                  </a:cubicBezTo>
                  <a:cubicBezTo>
                    <a:pt x="312" y="640"/>
                    <a:pt x="408" y="616"/>
                    <a:pt x="584" y="616"/>
                  </a:cubicBezTo>
                  <a:cubicBezTo>
                    <a:pt x="760" y="616"/>
                    <a:pt x="1128" y="696"/>
                    <a:pt x="1304" y="664"/>
                  </a:cubicBezTo>
                  <a:cubicBezTo>
                    <a:pt x="1480" y="632"/>
                    <a:pt x="1528" y="456"/>
                    <a:pt x="1640" y="424"/>
                  </a:cubicBezTo>
                  <a:cubicBezTo>
                    <a:pt x="1752" y="392"/>
                    <a:pt x="1816" y="472"/>
                    <a:pt x="1976" y="472"/>
                  </a:cubicBezTo>
                  <a:cubicBezTo>
                    <a:pt x="2136" y="472"/>
                    <a:pt x="2408" y="488"/>
                    <a:pt x="2600" y="424"/>
                  </a:cubicBezTo>
                  <a:cubicBezTo>
                    <a:pt x="2792" y="360"/>
                    <a:pt x="2968" y="152"/>
                    <a:pt x="3128" y="88"/>
                  </a:cubicBezTo>
                  <a:cubicBezTo>
                    <a:pt x="3288" y="24"/>
                    <a:pt x="3472" y="0"/>
                    <a:pt x="3560" y="40"/>
                  </a:cubicBezTo>
                  <a:cubicBezTo>
                    <a:pt x="3648" y="80"/>
                    <a:pt x="3752" y="208"/>
                    <a:pt x="3656" y="328"/>
                  </a:cubicBezTo>
                  <a:cubicBezTo>
                    <a:pt x="3560" y="448"/>
                    <a:pt x="3184" y="656"/>
                    <a:pt x="2984" y="760"/>
                  </a:cubicBezTo>
                  <a:cubicBezTo>
                    <a:pt x="2784" y="864"/>
                    <a:pt x="2624" y="840"/>
                    <a:pt x="2456" y="952"/>
                  </a:cubicBezTo>
                  <a:cubicBezTo>
                    <a:pt x="2288" y="1064"/>
                    <a:pt x="2152" y="1296"/>
                    <a:pt x="1976" y="1432"/>
                  </a:cubicBezTo>
                  <a:cubicBezTo>
                    <a:pt x="1800" y="1568"/>
                    <a:pt x="1568" y="1720"/>
                    <a:pt x="1400" y="1768"/>
                  </a:cubicBezTo>
                  <a:cubicBezTo>
                    <a:pt x="1232" y="1816"/>
                    <a:pt x="1152" y="1720"/>
                    <a:pt x="968" y="1720"/>
                  </a:cubicBezTo>
                  <a:cubicBezTo>
                    <a:pt x="784" y="1720"/>
                    <a:pt x="456" y="1816"/>
                    <a:pt x="296" y="1768"/>
                  </a:cubicBezTo>
                  <a:cubicBezTo>
                    <a:pt x="136" y="1720"/>
                    <a:pt x="16" y="1560"/>
                    <a:pt x="8" y="1432"/>
                  </a:cubicBezTo>
                  <a:cubicBezTo>
                    <a:pt x="0" y="1304"/>
                    <a:pt x="216" y="1112"/>
                    <a:pt x="248" y="100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59" name="Freeform 7"/>
            <p:cNvSpPr>
              <a:spLocks/>
            </p:cNvSpPr>
            <p:nvPr/>
          </p:nvSpPr>
          <p:spPr bwMode="hidden">
            <a:xfrm>
              <a:off x="972" y="688"/>
              <a:ext cx="2580" cy="1140"/>
            </a:xfrm>
            <a:custGeom>
              <a:avLst/>
              <a:gdLst/>
              <a:ahLst/>
              <a:cxnLst>
                <a:cxn ang="0">
                  <a:pos x="36" y="792"/>
                </a:cxn>
                <a:cxn ang="0">
                  <a:pos x="228" y="456"/>
                </a:cxn>
                <a:cxn ang="0">
                  <a:pos x="324" y="264"/>
                </a:cxn>
                <a:cxn ang="0">
                  <a:pos x="612" y="216"/>
                </a:cxn>
                <a:cxn ang="0">
                  <a:pos x="1092" y="312"/>
                </a:cxn>
                <a:cxn ang="0">
                  <a:pos x="1536" y="60"/>
                </a:cxn>
                <a:cxn ang="0">
                  <a:pos x="2388" y="120"/>
                </a:cxn>
                <a:cxn ang="0">
                  <a:pos x="2328" y="288"/>
                </a:cxn>
                <a:cxn ang="0">
                  <a:pos x="2028" y="612"/>
                </a:cxn>
                <a:cxn ang="0">
                  <a:pos x="1428" y="1032"/>
                </a:cxn>
                <a:cxn ang="0">
                  <a:pos x="1140" y="1080"/>
                </a:cxn>
                <a:cxn ang="0">
                  <a:pos x="324" y="1032"/>
                </a:cxn>
                <a:cxn ang="0">
                  <a:pos x="36" y="792"/>
                </a:cxn>
              </a:cxnLst>
              <a:rect l="0" t="0" r="r" b="b"/>
              <a:pathLst>
                <a:path w="2580" h="1140">
                  <a:moveTo>
                    <a:pt x="36" y="792"/>
                  </a:moveTo>
                  <a:cubicBezTo>
                    <a:pt x="66" y="666"/>
                    <a:pt x="180" y="544"/>
                    <a:pt x="228" y="456"/>
                  </a:cubicBezTo>
                  <a:cubicBezTo>
                    <a:pt x="276" y="368"/>
                    <a:pt x="260" y="304"/>
                    <a:pt x="324" y="264"/>
                  </a:cubicBezTo>
                  <a:cubicBezTo>
                    <a:pt x="388" y="224"/>
                    <a:pt x="484" y="208"/>
                    <a:pt x="612" y="216"/>
                  </a:cubicBezTo>
                  <a:cubicBezTo>
                    <a:pt x="740" y="224"/>
                    <a:pt x="828" y="330"/>
                    <a:pt x="1092" y="312"/>
                  </a:cubicBezTo>
                  <a:cubicBezTo>
                    <a:pt x="1422" y="270"/>
                    <a:pt x="1416" y="0"/>
                    <a:pt x="1536" y="60"/>
                  </a:cubicBezTo>
                  <a:cubicBezTo>
                    <a:pt x="1782" y="204"/>
                    <a:pt x="2256" y="82"/>
                    <a:pt x="2388" y="120"/>
                  </a:cubicBezTo>
                  <a:cubicBezTo>
                    <a:pt x="2520" y="158"/>
                    <a:pt x="2580" y="198"/>
                    <a:pt x="2328" y="288"/>
                  </a:cubicBezTo>
                  <a:cubicBezTo>
                    <a:pt x="2094" y="378"/>
                    <a:pt x="2178" y="488"/>
                    <a:pt x="2028" y="612"/>
                  </a:cubicBezTo>
                  <a:cubicBezTo>
                    <a:pt x="1878" y="736"/>
                    <a:pt x="1576" y="954"/>
                    <a:pt x="1428" y="1032"/>
                  </a:cubicBezTo>
                  <a:cubicBezTo>
                    <a:pt x="1292" y="1112"/>
                    <a:pt x="1218" y="1140"/>
                    <a:pt x="1140" y="1080"/>
                  </a:cubicBezTo>
                  <a:cubicBezTo>
                    <a:pt x="918" y="960"/>
                    <a:pt x="508" y="1080"/>
                    <a:pt x="324" y="1032"/>
                  </a:cubicBezTo>
                  <a:cubicBezTo>
                    <a:pt x="140" y="984"/>
                    <a:pt x="0" y="918"/>
                    <a:pt x="36" y="792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60" name="Freeform 8"/>
            <p:cNvSpPr>
              <a:spLocks/>
            </p:cNvSpPr>
            <p:nvPr/>
          </p:nvSpPr>
          <p:spPr bwMode="hidden">
            <a:xfrm>
              <a:off x="1170" y="910"/>
              <a:ext cx="1758" cy="696"/>
            </a:xfrm>
            <a:custGeom>
              <a:avLst/>
              <a:gdLst/>
              <a:ahLst/>
              <a:cxnLst>
                <a:cxn ang="0">
                  <a:pos x="60" y="594"/>
                </a:cxn>
                <a:cxn ang="0">
                  <a:pos x="126" y="234"/>
                </a:cxn>
                <a:cxn ang="0">
                  <a:pos x="1182" y="234"/>
                </a:cxn>
                <a:cxn ang="0">
                  <a:pos x="1518" y="90"/>
                </a:cxn>
                <a:cxn ang="0">
                  <a:pos x="1710" y="138"/>
                </a:cxn>
                <a:cxn ang="0">
                  <a:pos x="1230" y="522"/>
                </a:cxn>
                <a:cxn ang="0">
                  <a:pos x="750" y="666"/>
                </a:cxn>
                <a:cxn ang="0">
                  <a:pos x="60" y="594"/>
                </a:cxn>
              </a:cxnLst>
              <a:rect l="0" t="0" r="r" b="b"/>
              <a:pathLst>
                <a:path w="1758" h="696">
                  <a:moveTo>
                    <a:pt x="60" y="594"/>
                  </a:moveTo>
                  <a:cubicBezTo>
                    <a:pt x="0" y="462"/>
                    <a:pt x="48" y="306"/>
                    <a:pt x="126" y="234"/>
                  </a:cubicBezTo>
                  <a:cubicBezTo>
                    <a:pt x="390" y="30"/>
                    <a:pt x="654" y="378"/>
                    <a:pt x="1182" y="234"/>
                  </a:cubicBezTo>
                  <a:cubicBezTo>
                    <a:pt x="1414" y="210"/>
                    <a:pt x="1284" y="132"/>
                    <a:pt x="1518" y="90"/>
                  </a:cubicBezTo>
                  <a:cubicBezTo>
                    <a:pt x="1680" y="0"/>
                    <a:pt x="1758" y="66"/>
                    <a:pt x="1710" y="138"/>
                  </a:cubicBezTo>
                  <a:cubicBezTo>
                    <a:pt x="1662" y="210"/>
                    <a:pt x="1290" y="372"/>
                    <a:pt x="1230" y="522"/>
                  </a:cubicBezTo>
                  <a:cubicBezTo>
                    <a:pt x="1134" y="696"/>
                    <a:pt x="945" y="654"/>
                    <a:pt x="750" y="666"/>
                  </a:cubicBezTo>
                  <a:cubicBezTo>
                    <a:pt x="555" y="678"/>
                    <a:pt x="164" y="666"/>
                    <a:pt x="60" y="594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61" name="Freeform 9"/>
            <p:cNvSpPr>
              <a:spLocks/>
            </p:cNvSpPr>
            <p:nvPr/>
          </p:nvSpPr>
          <p:spPr bwMode="hidden">
            <a:xfrm rot="-299203">
              <a:off x="1296" y="1240"/>
              <a:ext cx="928" cy="192"/>
            </a:xfrm>
            <a:custGeom>
              <a:avLst/>
              <a:gdLst/>
              <a:ahLst/>
              <a:cxnLst>
                <a:cxn ang="0">
                  <a:pos x="104" y="96"/>
                </a:cxn>
                <a:cxn ang="0">
                  <a:pos x="152" y="0"/>
                </a:cxn>
                <a:cxn ang="0">
                  <a:pos x="728" y="96"/>
                </a:cxn>
                <a:cxn ang="0">
                  <a:pos x="920" y="96"/>
                </a:cxn>
                <a:cxn ang="0">
                  <a:pos x="776" y="192"/>
                </a:cxn>
                <a:cxn ang="0">
                  <a:pos x="104" y="96"/>
                </a:cxn>
              </a:cxnLst>
              <a:rect l="0" t="0" r="r" b="b"/>
              <a:pathLst>
                <a:path w="928" h="192">
                  <a:moveTo>
                    <a:pt x="104" y="96"/>
                  </a:moveTo>
                  <a:cubicBezTo>
                    <a:pt x="0" y="64"/>
                    <a:pt x="48" y="0"/>
                    <a:pt x="152" y="0"/>
                  </a:cubicBezTo>
                  <a:cubicBezTo>
                    <a:pt x="256" y="0"/>
                    <a:pt x="600" y="80"/>
                    <a:pt x="728" y="96"/>
                  </a:cubicBezTo>
                  <a:cubicBezTo>
                    <a:pt x="856" y="112"/>
                    <a:pt x="912" y="80"/>
                    <a:pt x="920" y="96"/>
                  </a:cubicBezTo>
                  <a:cubicBezTo>
                    <a:pt x="928" y="112"/>
                    <a:pt x="912" y="192"/>
                    <a:pt x="776" y="192"/>
                  </a:cubicBezTo>
                  <a:cubicBezTo>
                    <a:pt x="640" y="192"/>
                    <a:pt x="208" y="128"/>
                    <a:pt x="104" y="96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62" name="Freeform 10"/>
            <p:cNvSpPr>
              <a:spLocks/>
            </p:cNvSpPr>
            <p:nvPr/>
          </p:nvSpPr>
          <p:spPr bwMode="hidden">
            <a:xfrm>
              <a:off x="0" y="1584"/>
              <a:ext cx="5754" cy="2280"/>
            </a:xfrm>
            <a:custGeom>
              <a:avLst/>
              <a:gdLst/>
              <a:ahLst/>
              <a:cxnLst>
                <a:cxn ang="0">
                  <a:pos x="0" y="40"/>
                </a:cxn>
                <a:cxn ang="0">
                  <a:pos x="336" y="40"/>
                </a:cxn>
                <a:cxn ang="0">
                  <a:pos x="720" y="280"/>
                </a:cxn>
                <a:cxn ang="0">
                  <a:pos x="912" y="712"/>
                </a:cxn>
                <a:cxn ang="0">
                  <a:pos x="864" y="1240"/>
                </a:cxn>
                <a:cxn ang="0">
                  <a:pos x="960" y="1768"/>
                </a:cxn>
                <a:cxn ang="0">
                  <a:pos x="1440" y="2152"/>
                </a:cxn>
                <a:cxn ang="0">
                  <a:pos x="2160" y="2248"/>
                </a:cxn>
                <a:cxn ang="0">
                  <a:pos x="2688" y="1960"/>
                </a:cxn>
                <a:cxn ang="0">
                  <a:pos x="2706" y="472"/>
                </a:cxn>
                <a:cxn ang="0">
                  <a:pos x="3456" y="424"/>
                </a:cxn>
                <a:cxn ang="0">
                  <a:pos x="4416" y="712"/>
                </a:cxn>
                <a:cxn ang="0">
                  <a:pos x="4416" y="1432"/>
                </a:cxn>
                <a:cxn ang="0">
                  <a:pos x="4728" y="1822"/>
                </a:cxn>
                <a:cxn ang="0">
                  <a:pos x="5322" y="2206"/>
                </a:cxn>
                <a:cxn ang="0">
                  <a:pos x="5754" y="1510"/>
                </a:cxn>
              </a:cxnLst>
              <a:rect l="0" t="0" r="r" b="b"/>
              <a:pathLst>
                <a:path w="5754" h="2280">
                  <a:moveTo>
                    <a:pt x="0" y="40"/>
                  </a:moveTo>
                  <a:cubicBezTo>
                    <a:pt x="56" y="40"/>
                    <a:pt x="216" y="0"/>
                    <a:pt x="336" y="40"/>
                  </a:cubicBezTo>
                  <a:cubicBezTo>
                    <a:pt x="456" y="80"/>
                    <a:pt x="624" y="168"/>
                    <a:pt x="720" y="280"/>
                  </a:cubicBezTo>
                  <a:cubicBezTo>
                    <a:pt x="816" y="392"/>
                    <a:pt x="888" y="552"/>
                    <a:pt x="912" y="712"/>
                  </a:cubicBezTo>
                  <a:cubicBezTo>
                    <a:pt x="936" y="872"/>
                    <a:pt x="856" y="1064"/>
                    <a:pt x="864" y="1240"/>
                  </a:cubicBezTo>
                  <a:cubicBezTo>
                    <a:pt x="872" y="1416"/>
                    <a:pt x="864" y="1616"/>
                    <a:pt x="960" y="1768"/>
                  </a:cubicBezTo>
                  <a:cubicBezTo>
                    <a:pt x="1056" y="1920"/>
                    <a:pt x="1240" y="2072"/>
                    <a:pt x="1440" y="2152"/>
                  </a:cubicBezTo>
                  <a:cubicBezTo>
                    <a:pt x="1640" y="2232"/>
                    <a:pt x="1952" y="2280"/>
                    <a:pt x="2160" y="2248"/>
                  </a:cubicBezTo>
                  <a:cubicBezTo>
                    <a:pt x="2368" y="2216"/>
                    <a:pt x="2597" y="2256"/>
                    <a:pt x="2688" y="1960"/>
                  </a:cubicBezTo>
                  <a:cubicBezTo>
                    <a:pt x="2779" y="1664"/>
                    <a:pt x="2578" y="728"/>
                    <a:pt x="2706" y="472"/>
                  </a:cubicBezTo>
                  <a:cubicBezTo>
                    <a:pt x="2834" y="216"/>
                    <a:pt x="3171" y="384"/>
                    <a:pt x="3456" y="424"/>
                  </a:cubicBezTo>
                  <a:cubicBezTo>
                    <a:pt x="3741" y="464"/>
                    <a:pt x="4256" y="544"/>
                    <a:pt x="4416" y="712"/>
                  </a:cubicBezTo>
                  <a:cubicBezTo>
                    <a:pt x="4576" y="880"/>
                    <a:pt x="4364" y="1247"/>
                    <a:pt x="4416" y="1432"/>
                  </a:cubicBezTo>
                  <a:cubicBezTo>
                    <a:pt x="4468" y="1617"/>
                    <a:pt x="4577" y="1693"/>
                    <a:pt x="4728" y="1822"/>
                  </a:cubicBezTo>
                  <a:cubicBezTo>
                    <a:pt x="4879" y="1951"/>
                    <a:pt x="5151" y="2258"/>
                    <a:pt x="5322" y="2206"/>
                  </a:cubicBezTo>
                  <a:cubicBezTo>
                    <a:pt x="5493" y="2154"/>
                    <a:pt x="5664" y="1655"/>
                    <a:pt x="5754" y="1510"/>
                  </a:cubicBez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63" name="Freeform 11"/>
            <p:cNvSpPr>
              <a:spLocks/>
            </p:cNvSpPr>
            <p:nvPr/>
          </p:nvSpPr>
          <p:spPr bwMode="hidden">
            <a:xfrm>
              <a:off x="1056" y="2008"/>
              <a:ext cx="1496" cy="1464"/>
            </a:xfrm>
            <a:custGeom>
              <a:avLst/>
              <a:gdLst/>
              <a:ahLst/>
              <a:cxnLst>
                <a:cxn ang="0">
                  <a:pos x="408" y="16"/>
                </a:cxn>
                <a:cxn ang="0">
                  <a:pos x="72" y="304"/>
                </a:cxn>
                <a:cxn ang="0">
                  <a:pos x="72" y="976"/>
                </a:cxn>
                <a:cxn ang="0">
                  <a:pos x="504" y="1360"/>
                </a:cxn>
                <a:cxn ang="0">
                  <a:pos x="1128" y="1408"/>
                </a:cxn>
                <a:cxn ang="0">
                  <a:pos x="1464" y="1024"/>
                </a:cxn>
                <a:cxn ang="0">
                  <a:pos x="1320" y="208"/>
                </a:cxn>
                <a:cxn ang="0">
                  <a:pos x="408" y="16"/>
                </a:cxn>
              </a:cxnLst>
              <a:rect l="0" t="0" r="r" b="b"/>
              <a:pathLst>
                <a:path w="1496" h="1464">
                  <a:moveTo>
                    <a:pt x="408" y="16"/>
                  </a:moveTo>
                  <a:cubicBezTo>
                    <a:pt x="200" y="32"/>
                    <a:pt x="128" y="144"/>
                    <a:pt x="72" y="304"/>
                  </a:cubicBezTo>
                  <a:cubicBezTo>
                    <a:pt x="16" y="464"/>
                    <a:pt x="0" y="800"/>
                    <a:pt x="72" y="976"/>
                  </a:cubicBezTo>
                  <a:cubicBezTo>
                    <a:pt x="144" y="1152"/>
                    <a:pt x="328" y="1288"/>
                    <a:pt x="504" y="1360"/>
                  </a:cubicBezTo>
                  <a:cubicBezTo>
                    <a:pt x="680" y="1432"/>
                    <a:pt x="968" y="1464"/>
                    <a:pt x="1128" y="1408"/>
                  </a:cubicBezTo>
                  <a:cubicBezTo>
                    <a:pt x="1288" y="1352"/>
                    <a:pt x="1432" y="1224"/>
                    <a:pt x="1464" y="1024"/>
                  </a:cubicBezTo>
                  <a:cubicBezTo>
                    <a:pt x="1496" y="824"/>
                    <a:pt x="1496" y="376"/>
                    <a:pt x="1320" y="208"/>
                  </a:cubicBezTo>
                  <a:cubicBezTo>
                    <a:pt x="1144" y="40"/>
                    <a:pt x="616" y="0"/>
                    <a:pt x="408" y="16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64" name="Freeform 12"/>
            <p:cNvSpPr>
              <a:spLocks/>
            </p:cNvSpPr>
            <p:nvPr/>
          </p:nvSpPr>
          <p:spPr bwMode="hidden">
            <a:xfrm rot="1159149">
              <a:off x="1296" y="2152"/>
              <a:ext cx="1126" cy="730"/>
            </a:xfrm>
            <a:custGeom>
              <a:avLst/>
              <a:gdLst/>
              <a:ahLst/>
              <a:cxnLst>
                <a:cxn ang="0">
                  <a:pos x="940" y="196"/>
                </a:cxn>
                <a:cxn ang="0">
                  <a:pos x="576" y="20"/>
                </a:cxn>
                <a:cxn ang="0">
                  <a:pos x="192" y="76"/>
                </a:cxn>
                <a:cxn ang="0">
                  <a:pos x="24" y="372"/>
                </a:cxn>
                <a:cxn ang="0">
                  <a:pos x="520" y="670"/>
                </a:cxn>
                <a:cxn ang="0">
                  <a:pos x="1048" y="568"/>
                </a:cxn>
                <a:cxn ang="0">
                  <a:pos x="940" y="196"/>
                </a:cxn>
              </a:cxnLst>
              <a:rect l="0" t="0" r="r" b="b"/>
              <a:pathLst>
                <a:path w="1126" h="730">
                  <a:moveTo>
                    <a:pt x="940" y="196"/>
                  </a:moveTo>
                  <a:cubicBezTo>
                    <a:pt x="700" y="100"/>
                    <a:pt x="701" y="40"/>
                    <a:pt x="576" y="20"/>
                  </a:cubicBezTo>
                  <a:cubicBezTo>
                    <a:pt x="451" y="0"/>
                    <a:pt x="284" y="17"/>
                    <a:pt x="192" y="76"/>
                  </a:cubicBezTo>
                  <a:cubicBezTo>
                    <a:pt x="100" y="135"/>
                    <a:pt x="56" y="132"/>
                    <a:pt x="24" y="372"/>
                  </a:cubicBezTo>
                  <a:cubicBezTo>
                    <a:pt x="0" y="730"/>
                    <a:pt x="350" y="637"/>
                    <a:pt x="520" y="670"/>
                  </a:cubicBezTo>
                  <a:cubicBezTo>
                    <a:pt x="690" y="703"/>
                    <a:pt x="978" y="647"/>
                    <a:pt x="1048" y="568"/>
                  </a:cubicBezTo>
                  <a:cubicBezTo>
                    <a:pt x="1118" y="489"/>
                    <a:pt x="1126" y="280"/>
                    <a:pt x="940" y="196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65" name="Freeform 13"/>
            <p:cNvSpPr>
              <a:spLocks/>
            </p:cNvSpPr>
            <p:nvPr/>
          </p:nvSpPr>
          <p:spPr bwMode="hidden">
            <a:xfrm>
              <a:off x="3112" y="-8"/>
              <a:ext cx="2648" cy="3394"/>
            </a:xfrm>
            <a:custGeom>
              <a:avLst/>
              <a:gdLst/>
              <a:ahLst/>
              <a:cxnLst>
                <a:cxn ang="0">
                  <a:pos x="1496" y="0"/>
                </a:cxn>
                <a:cxn ang="0">
                  <a:pos x="1640" y="384"/>
                </a:cxn>
                <a:cxn ang="0">
                  <a:pos x="1400" y="864"/>
                </a:cxn>
                <a:cxn ang="0">
                  <a:pos x="536" y="1200"/>
                </a:cxn>
                <a:cxn ang="0">
                  <a:pos x="56" y="1584"/>
                </a:cxn>
                <a:cxn ang="0">
                  <a:pos x="200" y="1872"/>
                </a:cxn>
                <a:cxn ang="0">
                  <a:pos x="1064" y="2016"/>
                </a:cxn>
                <a:cxn ang="0">
                  <a:pos x="1592" y="2304"/>
                </a:cxn>
                <a:cxn ang="0">
                  <a:pos x="1562" y="2940"/>
                </a:cxn>
                <a:cxn ang="0">
                  <a:pos x="2120" y="3384"/>
                </a:cxn>
                <a:cxn ang="0">
                  <a:pos x="2648" y="2880"/>
                </a:cxn>
              </a:cxnLst>
              <a:rect l="0" t="0" r="r" b="b"/>
              <a:pathLst>
                <a:path w="2648" h="3394">
                  <a:moveTo>
                    <a:pt x="1496" y="0"/>
                  </a:moveTo>
                  <a:cubicBezTo>
                    <a:pt x="1520" y="64"/>
                    <a:pt x="1656" y="240"/>
                    <a:pt x="1640" y="384"/>
                  </a:cubicBezTo>
                  <a:cubicBezTo>
                    <a:pt x="1624" y="528"/>
                    <a:pt x="1584" y="728"/>
                    <a:pt x="1400" y="864"/>
                  </a:cubicBezTo>
                  <a:cubicBezTo>
                    <a:pt x="1216" y="1000"/>
                    <a:pt x="760" y="1080"/>
                    <a:pt x="536" y="1200"/>
                  </a:cubicBezTo>
                  <a:cubicBezTo>
                    <a:pt x="312" y="1320"/>
                    <a:pt x="112" y="1472"/>
                    <a:pt x="56" y="1584"/>
                  </a:cubicBezTo>
                  <a:cubicBezTo>
                    <a:pt x="0" y="1696"/>
                    <a:pt x="32" y="1800"/>
                    <a:pt x="200" y="1872"/>
                  </a:cubicBezTo>
                  <a:cubicBezTo>
                    <a:pt x="368" y="1944"/>
                    <a:pt x="832" y="1944"/>
                    <a:pt x="1064" y="2016"/>
                  </a:cubicBezTo>
                  <a:cubicBezTo>
                    <a:pt x="1296" y="2088"/>
                    <a:pt x="1509" y="2150"/>
                    <a:pt x="1592" y="2304"/>
                  </a:cubicBezTo>
                  <a:cubicBezTo>
                    <a:pt x="1675" y="2458"/>
                    <a:pt x="1474" y="2760"/>
                    <a:pt x="1562" y="2940"/>
                  </a:cubicBezTo>
                  <a:cubicBezTo>
                    <a:pt x="1650" y="3120"/>
                    <a:pt x="1939" y="3394"/>
                    <a:pt x="2120" y="3384"/>
                  </a:cubicBezTo>
                  <a:cubicBezTo>
                    <a:pt x="2301" y="3374"/>
                    <a:pt x="2538" y="2985"/>
                    <a:pt x="2648" y="2880"/>
                  </a:cubicBez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66" name="Freeform 14"/>
            <p:cNvSpPr>
              <a:spLocks/>
            </p:cNvSpPr>
            <p:nvPr/>
          </p:nvSpPr>
          <p:spPr bwMode="hidden">
            <a:xfrm>
              <a:off x="3504" y="-8"/>
              <a:ext cx="2256" cy="3160"/>
            </a:xfrm>
            <a:custGeom>
              <a:avLst/>
              <a:gdLst/>
              <a:ahLst/>
              <a:cxnLst>
                <a:cxn ang="0">
                  <a:pos x="1488" y="0"/>
                </a:cxn>
                <a:cxn ang="0">
                  <a:pos x="1488" y="528"/>
                </a:cxn>
                <a:cxn ang="0">
                  <a:pos x="1104" y="1008"/>
                </a:cxn>
                <a:cxn ang="0">
                  <a:pos x="144" y="1488"/>
                </a:cxn>
                <a:cxn ang="0">
                  <a:pos x="240" y="1776"/>
                </a:cxn>
                <a:cxn ang="0">
                  <a:pos x="1056" y="1872"/>
                </a:cxn>
                <a:cxn ang="0">
                  <a:pos x="1536" y="2064"/>
                </a:cxn>
                <a:cxn ang="0">
                  <a:pos x="1536" y="2448"/>
                </a:cxn>
                <a:cxn ang="0">
                  <a:pos x="1344" y="2784"/>
                </a:cxn>
                <a:cxn ang="0">
                  <a:pos x="1632" y="3120"/>
                </a:cxn>
                <a:cxn ang="0">
                  <a:pos x="1968" y="3024"/>
                </a:cxn>
                <a:cxn ang="0">
                  <a:pos x="2208" y="2496"/>
                </a:cxn>
                <a:cxn ang="0">
                  <a:pos x="2112" y="1968"/>
                </a:cxn>
                <a:cxn ang="0">
                  <a:pos x="1776" y="1584"/>
                </a:cxn>
                <a:cxn ang="0">
                  <a:pos x="1824" y="1152"/>
                </a:cxn>
                <a:cxn ang="0">
                  <a:pos x="2256" y="672"/>
                </a:cxn>
              </a:cxnLst>
              <a:rect l="0" t="0" r="r" b="b"/>
              <a:pathLst>
                <a:path w="2256" h="3160">
                  <a:moveTo>
                    <a:pt x="1488" y="0"/>
                  </a:moveTo>
                  <a:cubicBezTo>
                    <a:pt x="1488" y="88"/>
                    <a:pt x="1552" y="360"/>
                    <a:pt x="1488" y="528"/>
                  </a:cubicBezTo>
                  <a:cubicBezTo>
                    <a:pt x="1424" y="696"/>
                    <a:pt x="1328" y="848"/>
                    <a:pt x="1104" y="1008"/>
                  </a:cubicBezTo>
                  <a:cubicBezTo>
                    <a:pt x="880" y="1168"/>
                    <a:pt x="288" y="1360"/>
                    <a:pt x="144" y="1488"/>
                  </a:cubicBezTo>
                  <a:cubicBezTo>
                    <a:pt x="0" y="1616"/>
                    <a:pt x="88" y="1712"/>
                    <a:pt x="240" y="1776"/>
                  </a:cubicBezTo>
                  <a:cubicBezTo>
                    <a:pt x="392" y="1840"/>
                    <a:pt x="840" y="1824"/>
                    <a:pt x="1056" y="1872"/>
                  </a:cubicBezTo>
                  <a:cubicBezTo>
                    <a:pt x="1272" y="1920"/>
                    <a:pt x="1456" y="1968"/>
                    <a:pt x="1536" y="2064"/>
                  </a:cubicBezTo>
                  <a:cubicBezTo>
                    <a:pt x="1616" y="2160"/>
                    <a:pt x="1568" y="2328"/>
                    <a:pt x="1536" y="2448"/>
                  </a:cubicBezTo>
                  <a:cubicBezTo>
                    <a:pt x="1504" y="2568"/>
                    <a:pt x="1328" y="2672"/>
                    <a:pt x="1344" y="2784"/>
                  </a:cubicBezTo>
                  <a:cubicBezTo>
                    <a:pt x="1360" y="2896"/>
                    <a:pt x="1528" y="3080"/>
                    <a:pt x="1632" y="3120"/>
                  </a:cubicBezTo>
                  <a:cubicBezTo>
                    <a:pt x="1736" y="3160"/>
                    <a:pt x="1872" y="3128"/>
                    <a:pt x="1968" y="3024"/>
                  </a:cubicBezTo>
                  <a:cubicBezTo>
                    <a:pt x="2064" y="2920"/>
                    <a:pt x="2184" y="2672"/>
                    <a:pt x="2208" y="2496"/>
                  </a:cubicBezTo>
                  <a:cubicBezTo>
                    <a:pt x="2232" y="2320"/>
                    <a:pt x="2184" y="2120"/>
                    <a:pt x="2112" y="1968"/>
                  </a:cubicBezTo>
                  <a:cubicBezTo>
                    <a:pt x="2040" y="1816"/>
                    <a:pt x="1824" y="1720"/>
                    <a:pt x="1776" y="1584"/>
                  </a:cubicBezTo>
                  <a:cubicBezTo>
                    <a:pt x="1728" y="1448"/>
                    <a:pt x="1744" y="1304"/>
                    <a:pt x="1824" y="1152"/>
                  </a:cubicBezTo>
                  <a:cubicBezTo>
                    <a:pt x="1904" y="1000"/>
                    <a:pt x="2166" y="772"/>
                    <a:pt x="2256" y="672"/>
                  </a:cubicBez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67" name="Freeform 15"/>
            <p:cNvSpPr>
              <a:spLocks/>
            </p:cNvSpPr>
            <p:nvPr/>
          </p:nvSpPr>
          <p:spPr bwMode="hidden">
            <a:xfrm>
              <a:off x="4008" y="1080"/>
              <a:ext cx="1048" cy="696"/>
            </a:xfrm>
            <a:custGeom>
              <a:avLst/>
              <a:gdLst/>
              <a:ahLst/>
              <a:cxnLst>
                <a:cxn ang="0">
                  <a:pos x="984" y="256"/>
                </a:cxn>
                <a:cxn ang="0">
                  <a:pos x="840" y="16"/>
                </a:cxn>
                <a:cxn ang="0">
                  <a:pos x="552" y="160"/>
                </a:cxn>
                <a:cxn ang="0">
                  <a:pos x="320" y="304"/>
                </a:cxn>
                <a:cxn ang="0">
                  <a:pos x="600" y="592"/>
                </a:cxn>
                <a:cxn ang="0">
                  <a:pos x="984" y="640"/>
                </a:cxn>
                <a:cxn ang="0">
                  <a:pos x="984" y="256"/>
                </a:cxn>
              </a:cxnLst>
              <a:rect l="0" t="0" r="r" b="b"/>
              <a:pathLst>
                <a:path w="1048" h="696">
                  <a:moveTo>
                    <a:pt x="984" y="256"/>
                  </a:moveTo>
                  <a:cubicBezTo>
                    <a:pt x="960" y="152"/>
                    <a:pt x="992" y="32"/>
                    <a:pt x="840" y="16"/>
                  </a:cubicBezTo>
                  <a:cubicBezTo>
                    <a:pt x="736" y="0"/>
                    <a:pt x="624" y="104"/>
                    <a:pt x="552" y="160"/>
                  </a:cubicBezTo>
                  <a:cubicBezTo>
                    <a:pt x="465" y="208"/>
                    <a:pt x="480" y="240"/>
                    <a:pt x="320" y="304"/>
                  </a:cubicBezTo>
                  <a:cubicBezTo>
                    <a:pt x="168" y="368"/>
                    <a:pt x="0" y="512"/>
                    <a:pt x="600" y="592"/>
                  </a:cubicBezTo>
                  <a:cubicBezTo>
                    <a:pt x="696" y="640"/>
                    <a:pt x="920" y="696"/>
                    <a:pt x="984" y="640"/>
                  </a:cubicBezTo>
                  <a:cubicBezTo>
                    <a:pt x="1048" y="584"/>
                    <a:pt x="984" y="336"/>
                    <a:pt x="984" y="256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68" name="Freeform 16"/>
            <p:cNvSpPr>
              <a:spLocks/>
            </p:cNvSpPr>
            <p:nvPr/>
          </p:nvSpPr>
          <p:spPr bwMode="hidden">
            <a:xfrm>
              <a:off x="5117" y="-8"/>
              <a:ext cx="547" cy="696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19" y="528"/>
                </a:cxn>
                <a:cxn ang="0">
                  <a:pos x="131" y="680"/>
                </a:cxn>
                <a:cxn ang="0">
                  <a:pos x="355" y="624"/>
                </a:cxn>
                <a:cxn ang="0">
                  <a:pos x="499" y="384"/>
                </a:cxn>
                <a:cxn ang="0">
                  <a:pos x="547" y="0"/>
                </a:cxn>
              </a:cxnLst>
              <a:rect l="0" t="0" r="r" b="b"/>
              <a:pathLst>
                <a:path w="547" h="696">
                  <a:moveTo>
                    <a:pt x="19" y="0"/>
                  </a:moveTo>
                  <a:cubicBezTo>
                    <a:pt x="19" y="88"/>
                    <a:pt x="0" y="415"/>
                    <a:pt x="19" y="528"/>
                  </a:cubicBezTo>
                  <a:cubicBezTo>
                    <a:pt x="38" y="641"/>
                    <a:pt x="75" y="664"/>
                    <a:pt x="131" y="680"/>
                  </a:cubicBezTo>
                  <a:cubicBezTo>
                    <a:pt x="187" y="696"/>
                    <a:pt x="294" y="673"/>
                    <a:pt x="355" y="624"/>
                  </a:cubicBezTo>
                  <a:cubicBezTo>
                    <a:pt x="416" y="575"/>
                    <a:pt x="467" y="488"/>
                    <a:pt x="499" y="384"/>
                  </a:cubicBezTo>
                  <a:cubicBezTo>
                    <a:pt x="531" y="280"/>
                    <a:pt x="537" y="80"/>
                    <a:pt x="547" y="0"/>
                  </a:cubicBez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69" name="Freeform 17"/>
            <p:cNvSpPr>
              <a:spLocks/>
            </p:cNvSpPr>
            <p:nvPr/>
          </p:nvSpPr>
          <p:spPr bwMode="hidden">
            <a:xfrm>
              <a:off x="0" y="2024"/>
              <a:ext cx="1984" cy="229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336" y="32"/>
                </a:cxn>
                <a:cxn ang="0">
                  <a:pos x="592" y="224"/>
                </a:cxn>
                <a:cxn ang="0">
                  <a:pos x="696" y="664"/>
                </a:cxn>
                <a:cxn ang="0">
                  <a:pos x="664" y="1224"/>
                </a:cxn>
                <a:cxn ang="0">
                  <a:pos x="816" y="1784"/>
                </a:cxn>
                <a:cxn ang="0">
                  <a:pos x="1128" y="2128"/>
                </a:cxn>
                <a:cxn ang="0">
                  <a:pos x="1984" y="2296"/>
                </a:cxn>
              </a:cxnLst>
              <a:rect l="0" t="0" r="r" b="b"/>
              <a:pathLst>
                <a:path w="1984" h="2296">
                  <a:moveTo>
                    <a:pt x="0" y="32"/>
                  </a:moveTo>
                  <a:cubicBezTo>
                    <a:pt x="56" y="32"/>
                    <a:pt x="237" y="0"/>
                    <a:pt x="336" y="32"/>
                  </a:cubicBezTo>
                  <a:cubicBezTo>
                    <a:pt x="435" y="64"/>
                    <a:pt x="532" y="119"/>
                    <a:pt x="592" y="224"/>
                  </a:cubicBezTo>
                  <a:cubicBezTo>
                    <a:pt x="652" y="329"/>
                    <a:pt x="684" y="497"/>
                    <a:pt x="696" y="664"/>
                  </a:cubicBezTo>
                  <a:cubicBezTo>
                    <a:pt x="708" y="831"/>
                    <a:pt x="644" y="1037"/>
                    <a:pt x="664" y="1224"/>
                  </a:cubicBezTo>
                  <a:cubicBezTo>
                    <a:pt x="684" y="1411"/>
                    <a:pt x="739" y="1633"/>
                    <a:pt x="816" y="1784"/>
                  </a:cubicBezTo>
                  <a:cubicBezTo>
                    <a:pt x="893" y="1935"/>
                    <a:pt x="933" y="2043"/>
                    <a:pt x="1128" y="2128"/>
                  </a:cubicBezTo>
                  <a:cubicBezTo>
                    <a:pt x="1323" y="2213"/>
                    <a:pt x="1806" y="2261"/>
                    <a:pt x="1984" y="2296"/>
                  </a:cubicBez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70" name="Freeform 18"/>
            <p:cNvSpPr>
              <a:spLocks/>
            </p:cNvSpPr>
            <p:nvPr/>
          </p:nvSpPr>
          <p:spPr bwMode="hidden">
            <a:xfrm>
              <a:off x="0" y="2400"/>
              <a:ext cx="816" cy="1912"/>
            </a:xfrm>
            <a:custGeom>
              <a:avLst/>
              <a:gdLst/>
              <a:ahLst/>
              <a:cxnLst>
                <a:cxn ang="0">
                  <a:pos x="0" y="280"/>
                </a:cxn>
                <a:cxn ang="0">
                  <a:pos x="384" y="280"/>
                </a:cxn>
                <a:cxn ang="0">
                  <a:pos x="368" y="896"/>
                </a:cxn>
                <a:cxn ang="0">
                  <a:pos x="528" y="1528"/>
                </a:cxn>
                <a:cxn ang="0">
                  <a:pos x="816" y="1912"/>
                </a:cxn>
              </a:cxnLst>
              <a:rect l="0" t="0" r="r" b="b"/>
              <a:pathLst>
                <a:path w="816" h="1912">
                  <a:moveTo>
                    <a:pt x="0" y="280"/>
                  </a:moveTo>
                  <a:cubicBezTo>
                    <a:pt x="144" y="0"/>
                    <a:pt x="323" y="177"/>
                    <a:pt x="384" y="280"/>
                  </a:cubicBezTo>
                  <a:cubicBezTo>
                    <a:pt x="488" y="440"/>
                    <a:pt x="344" y="688"/>
                    <a:pt x="368" y="896"/>
                  </a:cubicBezTo>
                  <a:cubicBezTo>
                    <a:pt x="392" y="1104"/>
                    <a:pt x="453" y="1359"/>
                    <a:pt x="528" y="1528"/>
                  </a:cubicBezTo>
                  <a:cubicBezTo>
                    <a:pt x="603" y="1697"/>
                    <a:pt x="756" y="1832"/>
                    <a:pt x="816" y="1912"/>
                  </a:cubicBez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71" name="Freeform 19"/>
            <p:cNvSpPr>
              <a:spLocks/>
            </p:cNvSpPr>
            <p:nvPr/>
          </p:nvSpPr>
          <p:spPr bwMode="hidden">
            <a:xfrm>
              <a:off x="2688" y="3228"/>
              <a:ext cx="3080" cy="1084"/>
            </a:xfrm>
            <a:custGeom>
              <a:avLst/>
              <a:gdLst/>
              <a:ahLst/>
              <a:cxnLst>
                <a:cxn ang="0">
                  <a:pos x="0" y="1084"/>
                </a:cxn>
                <a:cxn ang="0">
                  <a:pos x="424" y="932"/>
                </a:cxn>
                <a:cxn ang="0">
                  <a:pos x="640" y="292"/>
                </a:cxn>
                <a:cxn ang="0">
                  <a:pos x="1032" y="20"/>
                </a:cxn>
                <a:cxn ang="0">
                  <a:pos x="1536" y="172"/>
                </a:cxn>
                <a:cxn ang="0">
                  <a:pos x="2064" y="604"/>
                </a:cxn>
                <a:cxn ang="0">
                  <a:pos x="2400" y="940"/>
                </a:cxn>
                <a:cxn ang="0">
                  <a:pos x="3080" y="1084"/>
                </a:cxn>
              </a:cxnLst>
              <a:rect l="0" t="0" r="r" b="b"/>
              <a:pathLst>
                <a:path w="3080" h="1084">
                  <a:moveTo>
                    <a:pt x="0" y="1084"/>
                  </a:moveTo>
                  <a:cubicBezTo>
                    <a:pt x="71" y="1059"/>
                    <a:pt x="317" y="1064"/>
                    <a:pt x="424" y="932"/>
                  </a:cubicBezTo>
                  <a:cubicBezTo>
                    <a:pt x="531" y="800"/>
                    <a:pt x="539" y="444"/>
                    <a:pt x="640" y="292"/>
                  </a:cubicBezTo>
                  <a:cubicBezTo>
                    <a:pt x="741" y="140"/>
                    <a:pt x="883" y="40"/>
                    <a:pt x="1032" y="20"/>
                  </a:cubicBezTo>
                  <a:cubicBezTo>
                    <a:pt x="1181" y="0"/>
                    <a:pt x="1364" y="75"/>
                    <a:pt x="1536" y="172"/>
                  </a:cubicBezTo>
                  <a:cubicBezTo>
                    <a:pt x="1708" y="269"/>
                    <a:pt x="1920" y="476"/>
                    <a:pt x="2064" y="604"/>
                  </a:cubicBezTo>
                  <a:cubicBezTo>
                    <a:pt x="2208" y="732"/>
                    <a:pt x="2231" y="860"/>
                    <a:pt x="2400" y="940"/>
                  </a:cubicBezTo>
                  <a:cubicBezTo>
                    <a:pt x="2569" y="1020"/>
                    <a:pt x="2939" y="1054"/>
                    <a:pt x="3080" y="1084"/>
                  </a:cubicBez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23601" name="Picture 49" descr="C:\My Documents\bits\Topbanx.GIF"/>
            <p:cNvPicPr>
              <a:picLocks noChangeAspect="1" noChangeArrowheads="1"/>
            </p:cNvPicPr>
            <p:nvPr/>
          </p:nvPicPr>
          <p:blipFill>
            <a:blip r:embed="rId13" cstate="print">
              <a:clrChange>
                <a:clrFrom>
                  <a:srgbClr val="33CC99"/>
                </a:clrFrom>
                <a:clrTo>
                  <a:srgbClr val="33CC99">
                    <a:alpha val="0"/>
                  </a:srgbClr>
                </a:clrTo>
              </a:clrChange>
            </a:blip>
            <a:srcRect l="31929" t="5319" b="4256"/>
            <a:stretch>
              <a:fillRect/>
            </a:stretch>
          </p:blipFill>
          <p:spPr bwMode="auto">
            <a:xfrm>
              <a:off x="0" y="0"/>
              <a:ext cx="325" cy="4320"/>
            </a:xfrm>
            <a:prstGeom prst="rect">
              <a:avLst/>
            </a:prstGeom>
            <a:noFill/>
          </p:spPr>
        </p:pic>
      </p:grpSp>
      <p:sp>
        <p:nvSpPr>
          <p:cNvPr id="23609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3610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3611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658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23612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65875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23613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658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F11D69C-B607-44FB-92B4-E9EFD2558B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Blip>
          <a:blip r:embed="rId15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video" Target="&#1088;&#1072;&#1073;&#1086;&#1090;&#1099;%20&#1085;&#1072;%20&#1084;&#1077;&#1089;&#1090;&#1085;&#1086;&#1089;&#1090;&#1080;.mpg" TargetMode="Externa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 algn="ctr"/>
            <a:r>
              <a:rPr lang="ru-RU" dirty="0" smtClean="0"/>
              <a:t>План местности к сказке «Гуси-лебеди»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ru-RU" dirty="0" smtClean="0"/>
              <a:t>Выполнила ученица 6 класса </a:t>
            </a:r>
            <a:r>
              <a:rPr lang="ru-RU" dirty="0" err="1" smtClean="0"/>
              <a:t>Семененко</a:t>
            </a:r>
            <a:r>
              <a:rPr lang="ru-RU" dirty="0" smtClean="0"/>
              <a:t> </a:t>
            </a:r>
            <a:r>
              <a:rPr lang="ru-RU" dirty="0" err="1" smtClean="0"/>
              <a:t>Камила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4605350"/>
          </a:xfrm>
        </p:spPr>
        <p:txBody>
          <a:bodyPr/>
          <a:lstStyle/>
          <a:p>
            <a:r>
              <a:rPr lang="ru-RU" dirty="0" smtClean="0"/>
              <a:t>Все вы, наверное, читали или слышали сказку «Гуси - лебеди». И во время чтения вы представляли себе местность, где происходили события, а я захотела составить план этой </a:t>
            </a:r>
            <a:br>
              <a:rPr lang="ru-RU" dirty="0" smtClean="0"/>
            </a:br>
            <a:r>
              <a:rPr lang="ru-RU" dirty="0" smtClean="0"/>
              <a:t>местности.</a:t>
            </a:r>
            <a:endParaRPr lang="ru-RU" dirty="0"/>
          </a:p>
        </p:txBody>
      </p:sp>
      <p:pic>
        <p:nvPicPr>
          <p:cNvPr id="4" name="Содержимое 3" descr="img_07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0" y="4071942"/>
            <a:ext cx="5048280" cy="278605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2214554"/>
            <a:ext cx="7772400" cy="2143139"/>
          </a:xfrm>
        </p:spPr>
        <p:txBody>
          <a:bodyPr/>
          <a:lstStyle/>
          <a:p>
            <a:r>
              <a:rPr lang="ru-RU" sz="2800" dirty="0" smtClean="0"/>
              <a:t>Составить план местности (или, иначе говоря, произвести ее съемку) — значит изобразить эту местность на чертеже в </a:t>
            </a:r>
            <a:r>
              <a:rPr lang="ru-RU" sz="2800" dirty="0" smtClean="0"/>
              <a:t>выбранном</a:t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sz="2800" dirty="0" smtClean="0"/>
              <a:t>масштабе с помощью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условных </a:t>
            </a:r>
            <a:r>
              <a:rPr lang="ru-RU" sz="2800" dirty="0" smtClean="0"/>
              <a:t>знаков</a:t>
            </a:r>
            <a:r>
              <a:rPr lang="ru-RU" sz="2800" i="1" dirty="0" smtClean="0"/>
              <a:t>. </a:t>
            </a:r>
            <a:r>
              <a:rPr lang="ru-RU" sz="2400" dirty="0" smtClean="0">
                <a:solidFill>
                  <a:srgbClr val="000000"/>
                </a:solidFill>
              </a:rPr>
              <a:t/>
            </a:r>
            <a:br>
              <a:rPr lang="ru-RU" sz="2400" dirty="0" smtClean="0">
                <a:solidFill>
                  <a:srgbClr val="000000"/>
                </a:solidFill>
              </a:rPr>
            </a:b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"/>
            <a:ext cx="7772400" cy="2285992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4000" b="1" dirty="0" smtClean="0"/>
              <a:t>1. </a:t>
            </a:r>
            <a:r>
              <a:rPr lang="ru-RU" sz="4000" b="1" dirty="0" smtClean="0"/>
              <a:t>Цель проекта: </a:t>
            </a:r>
            <a:r>
              <a:rPr lang="ru-RU" sz="4000" b="1" dirty="0" smtClean="0"/>
              <a:t>научиться составлять  план местности</a:t>
            </a:r>
          </a:p>
          <a:p>
            <a:pPr lvl="0"/>
            <a:endParaRPr lang="ru-RU" dirty="0"/>
          </a:p>
        </p:txBody>
      </p:sp>
      <p:pic>
        <p:nvPicPr>
          <p:cNvPr id="4" name="Picture 6" descr="PICT02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3714752"/>
            <a:ext cx="4286248" cy="31432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785794"/>
            <a:ext cx="728667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Составление планов и съемка местности производится топографами с использованием специальных инструментов. А можно провести съемку с планшетом.  Такая съемка называется глазомерной. 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00166" y="4429133"/>
            <a:ext cx="67151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Глазомерную съемку можно проводить из одной точки или при движении по местности. </a:t>
            </a:r>
            <a:endParaRPr lang="ru-RU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642918"/>
            <a:ext cx="35719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Полярная съёмка</a:t>
            </a:r>
            <a:endParaRPr lang="ru-RU" sz="3200" b="1" dirty="0"/>
          </a:p>
        </p:txBody>
      </p:sp>
      <p:pic>
        <p:nvPicPr>
          <p:cNvPr id="3" name="Picture 3" descr="PICT018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447800"/>
            <a:ext cx="4324352" cy="5410200"/>
          </a:xfrm>
          <a:prstGeom prst="rect">
            <a:avLst/>
          </a:prstGeom>
          <a:noFill/>
        </p:spPr>
      </p:pic>
      <p:pic>
        <p:nvPicPr>
          <p:cNvPr id="4" name="работы на местности.mpg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304800"/>
            <a:ext cx="2362200" cy="177165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857752" y="2828836"/>
            <a:ext cx="38576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dirty="0" smtClean="0"/>
              <a:t>Полярная съёмка производится из одной точки, с которой виден весь участок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64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5" y="500042"/>
            <a:ext cx="54292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Маршрутная съёмка</a:t>
            </a:r>
            <a:endParaRPr lang="ru-RU" sz="32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928670"/>
            <a:ext cx="607221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Маршрутная съёмка производится по ходовой линии.</a:t>
            </a:r>
          </a:p>
          <a:p>
            <a:r>
              <a:rPr lang="ru-RU" sz="3200" dirty="0" smtClean="0"/>
              <a:t>По пути обозначаются предметы, угодья, находящиеся слева и справа от дороги, насколько видно на </a:t>
            </a:r>
            <a:endParaRPr lang="ru-RU" sz="3200" dirty="0" smtClean="0"/>
          </a:p>
          <a:p>
            <a:r>
              <a:rPr lang="ru-RU" sz="3200" dirty="0" smtClean="0"/>
              <a:t>открытой </a:t>
            </a:r>
          </a:p>
          <a:p>
            <a:r>
              <a:rPr lang="ru-RU" sz="3200" dirty="0" smtClean="0"/>
              <a:t>местности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14" name="Picture 2" descr="PICT018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3786190"/>
            <a:ext cx="5072066" cy="30718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428604"/>
            <a:ext cx="78581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Ни один географический объект – реку, мост, поселок – невозможно изобразить на топографическом плане в натуральную величину</a:t>
            </a:r>
            <a:endParaRPr lang="ru-RU" sz="2800" dirty="0"/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714348" y="2134203"/>
            <a:ext cx="8143932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2000" dirty="0" smtClean="0"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Масштаб показывает, во сколько раз каждая линия, нанесенная на карту, уменьшена по отношению к ее действительным размерам на местности.  Перед началом съемки  очень важно правильно выбрать масштаб. При выборе масштаба учитываются размер участка местности и величина листа бумаги на планшете.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Нам необходимо изобразить участок местности протяженностью с севера на  юг примерно 15000 метров. Ширина листа нашего плана 50 см. Значит, на 1 см плана должно помещаться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15000 : 50 = 300 (метров).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Итак, наш план будет составлен в масштабе: в 1 см — 300 метров.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243513"/>
            <a:ext cx="785818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«Без карты нет географии». Географическая карта незаменима при решении различных народнохозяйственных задач, связанных с изучением и освоением территорий. Разведка полезных ископаемых, учет и  оценка сельскохозяйственных земель, вод, лесов, мелиоративное строительство, работы по проектированию дорог, каналов, ЛЭП, промышленных объектов, природоохранных и других мероприятий немыслимы без карт и планов. </a:t>
            </a:r>
            <a:endParaRPr lang="ru-RU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опография">
  <a:themeElements>
    <a:clrScheme name="Тема Office 1">
      <a:dk1>
        <a:srgbClr val="000000"/>
      </a:dk1>
      <a:lt1>
        <a:srgbClr val="EAEAEA"/>
      </a:lt1>
      <a:dk2>
        <a:srgbClr val="3A585A"/>
      </a:dk2>
      <a:lt2>
        <a:srgbClr val="FFFFCC"/>
      </a:lt2>
      <a:accent1>
        <a:srgbClr val="499EAF"/>
      </a:accent1>
      <a:accent2>
        <a:srgbClr val="376D6C"/>
      </a:accent2>
      <a:accent3>
        <a:srgbClr val="AEB4B5"/>
      </a:accent3>
      <a:accent4>
        <a:srgbClr val="C8C8C8"/>
      </a:accent4>
      <a:accent5>
        <a:srgbClr val="B1CCD4"/>
      </a:accent5>
      <a:accent6>
        <a:srgbClr val="316261"/>
      </a:accent6>
      <a:hlink>
        <a:srgbClr val="CCFFCC"/>
      </a:hlink>
      <a:folHlink>
        <a:srgbClr val="CC9900"/>
      </a:folHlink>
    </a:clrScheme>
    <a:fontScheme name="Тема Offic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EAEAEA"/>
        </a:lt1>
        <a:dk2>
          <a:srgbClr val="3A585A"/>
        </a:dk2>
        <a:lt2>
          <a:srgbClr val="FFFFCC"/>
        </a:lt2>
        <a:accent1>
          <a:srgbClr val="499EAF"/>
        </a:accent1>
        <a:accent2>
          <a:srgbClr val="376D6C"/>
        </a:accent2>
        <a:accent3>
          <a:srgbClr val="AEB4B5"/>
        </a:accent3>
        <a:accent4>
          <a:srgbClr val="C8C8C8"/>
        </a:accent4>
        <a:accent5>
          <a:srgbClr val="B1CCD4"/>
        </a:accent5>
        <a:accent6>
          <a:srgbClr val="316261"/>
        </a:accent6>
        <a:hlink>
          <a:srgbClr val="CCFFCC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172E"/>
        </a:dk1>
        <a:lt1>
          <a:srgbClr val="FFFFFF"/>
        </a:lt1>
        <a:dk2>
          <a:srgbClr val="003366"/>
        </a:dk2>
        <a:lt2>
          <a:srgbClr val="B2B2B2"/>
        </a:lt2>
        <a:accent1>
          <a:srgbClr val="91C6D1"/>
        </a:accent1>
        <a:accent2>
          <a:srgbClr val="D6E9EE"/>
        </a:accent2>
        <a:accent3>
          <a:srgbClr val="FFFFFF"/>
        </a:accent3>
        <a:accent4>
          <a:srgbClr val="001226"/>
        </a:accent4>
        <a:accent5>
          <a:srgbClr val="C7DFE5"/>
        </a:accent5>
        <a:accent6>
          <a:srgbClr val="C2D3D8"/>
        </a:accent6>
        <a:hlink>
          <a:srgbClr val="666699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333333"/>
        </a:dk2>
        <a:lt2>
          <a:srgbClr val="FFFFFF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333333"/>
        </a:dk1>
        <a:lt1>
          <a:srgbClr val="C0D7D8"/>
        </a:lt1>
        <a:dk2>
          <a:srgbClr val="223C3E"/>
        </a:dk2>
        <a:lt2>
          <a:srgbClr val="809EA2"/>
        </a:lt2>
        <a:accent1>
          <a:srgbClr val="FFFFCC"/>
        </a:accent1>
        <a:accent2>
          <a:srgbClr val="E3ECED"/>
        </a:accent2>
        <a:accent3>
          <a:srgbClr val="DCE8E9"/>
        </a:accent3>
        <a:accent4>
          <a:srgbClr val="2A2A2A"/>
        </a:accent4>
        <a:accent5>
          <a:srgbClr val="FFFFE2"/>
        </a:accent5>
        <a:accent6>
          <a:srgbClr val="CED6D7"/>
        </a:accent6>
        <a:hlink>
          <a:srgbClr val="660066"/>
        </a:hlink>
        <a:folHlink>
          <a:srgbClr val="A98F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Топография</Template>
  <TotalTime>128</TotalTime>
  <Words>339</Words>
  <Application>Microsoft PowerPoint</Application>
  <PresentationFormat>Экран (4:3)</PresentationFormat>
  <Paragraphs>20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Топография</vt:lpstr>
      <vt:lpstr>План местности к сказке «Гуси-лебеди»</vt:lpstr>
      <vt:lpstr>Все вы, наверное, читали или слышали сказку «Гуси - лебеди». И во время чтения вы представляли себе местность, где происходили события, а я захотела составить план этой  местности.</vt:lpstr>
      <vt:lpstr>Составить план местности (или, иначе говоря, произвести ее съемку) — значит изобразить эту местность на чертеже в выбранном  масштабе с помощью  условных знаков.  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 местности к сказке «Гуси-лебеди»</dc:title>
  <dc:creator>Admin</dc:creator>
  <cp:lastModifiedBy>Admin</cp:lastModifiedBy>
  <cp:revision>14</cp:revision>
  <cp:lastPrinted>1601-01-01T00:00:00Z</cp:lastPrinted>
  <dcterms:created xsi:type="dcterms:W3CDTF">2012-04-23T20:31:45Z</dcterms:created>
  <dcterms:modified xsi:type="dcterms:W3CDTF">2012-04-28T21:09:35Z</dcterms:modified>
</cp:coreProperties>
</file>