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Муниципальное общеобразовательное учреждение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«Дашковская средне общеобразовательная школа» </a:t>
            </a:r>
          </a:p>
          <a:p>
            <a:endParaRPr lang="ru-RU" u="sng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Программа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«Успешный ребенок – здоровый ребенок»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3200" u="sng" dirty="0" smtClean="0">
                <a:solidFill>
                  <a:schemeClr val="bg1"/>
                </a:solidFill>
              </a:rPr>
              <a:t>Тема занятия</a:t>
            </a:r>
            <a:r>
              <a:rPr lang="ru-RU" sz="3200" b="1" u="sng" dirty="0" smtClean="0">
                <a:solidFill>
                  <a:schemeClr val="bg1"/>
                </a:solidFill>
              </a:rPr>
              <a:t>: «</a:t>
            </a:r>
            <a:r>
              <a:rPr lang="ru-RU" sz="3200" b="1" u="sng" dirty="0" err="1" smtClean="0">
                <a:solidFill>
                  <a:schemeClr val="bg1"/>
                </a:solidFill>
              </a:rPr>
              <a:t>Здоровьесберегающие</a:t>
            </a:r>
            <a:r>
              <a:rPr lang="ru-RU" sz="3200" b="1" u="sng" dirty="0" smtClean="0">
                <a:solidFill>
                  <a:schemeClr val="bg1"/>
                </a:solidFill>
              </a:rPr>
              <a:t> </a:t>
            </a:r>
            <a:r>
              <a:rPr lang="ru-RU" sz="3200" b="1" u="sng" dirty="0" smtClean="0">
                <a:solidFill>
                  <a:schemeClr val="bg1"/>
                </a:solidFill>
              </a:rPr>
              <a:t>технологии во внеурочной деятельности на кружке ритмическая </a:t>
            </a:r>
            <a:r>
              <a:rPr lang="ru-RU" sz="3200" b="1" u="sng" dirty="0" smtClean="0">
                <a:solidFill>
                  <a:schemeClr val="bg1"/>
                </a:solidFill>
              </a:rPr>
              <a:t>гимнастика</a:t>
            </a:r>
          </a:p>
          <a:p>
            <a:r>
              <a:rPr lang="ru-RU" sz="3200" b="1" u="sng" dirty="0" smtClean="0">
                <a:solidFill>
                  <a:schemeClr val="bg1"/>
                </a:solidFill>
              </a:rPr>
              <a:t> в 5 «В»классе»</a:t>
            </a:r>
          </a:p>
          <a:p>
            <a:r>
              <a:rPr lang="ru-RU" sz="3200" b="1" u="sng" dirty="0" smtClean="0">
                <a:solidFill>
                  <a:schemeClr val="bg1"/>
                </a:solidFill>
              </a:rPr>
              <a:t> </a:t>
            </a:r>
            <a:r>
              <a:rPr lang="ru-RU" sz="3200" b="1" u="sng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     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Проводящий </a:t>
            </a:r>
            <a:r>
              <a:rPr lang="ru-RU" dirty="0" err="1" smtClean="0">
                <a:solidFill>
                  <a:schemeClr val="bg1"/>
                </a:solidFill>
              </a:rPr>
              <a:t>Гоглова</a:t>
            </a:r>
            <a:r>
              <a:rPr lang="ru-RU" dirty="0" smtClean="0">
                <a:solidFill>
                  <a:schemeClr val="bg1"/>
                </a:solidFill>
              </a:rPr>
              <a:t> Н.А.</a:t>
            </a:r>
          </a:p>
          <a:p>
            <a:endParaRPr lang="ru-RU" dirty="0" smtClean="0"/>
          </a:p>
          <a:p>
            <a:r>
              <a:rPr lang="ru-RU" sz="2000" dirty="0" smtClean="0">
                <a:solidFill>
                  <a:schemeClr val="bg1"/>
                </a:solidFill>
              </a:rPr>
              <a:t>2012г.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Picture 2" descr="D:\Pavel\Documents\ШКОЛА\ВР 5кл\фото 5в\SAM_0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776000" cy="583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714356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Ведь </a:t>
            </a:r>
            <a:r>
              <a:rPr lang="ru-RU" sz="3200" b="1" dirty="0" smtClean="0">
                <a:solidFill>
                  <a:schemeClr val="bg1"/>
                </a:solidFill>
              </a:rPr>
              <a:t>здоровье не купишь ни за какие деньги.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8358246" cy="5929354"/>
          </a:xfrm>
        </p:spPr>
        <p:txBody>
          <a:bodyPr/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Правильная осанка – залог здоровья!</a:t>
            </a: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«Осанка –внешность, </a:t>
            </a: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манера держать себя.»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              Словарь русского языка</a:t>
            </a: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                               </a:t>
            </a:r>
            <a:r>
              <a:rPr lang="ru-RU" sz="2000" dirty="0" err="1" smtClean="0">
                <a:solidFill>
                  <a:schemeClr val="bg1"/>
                </a:solidFill>
              </a:rPr>
              <a:t>С.И.Ожигова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 descr="D:\Pavel\Desktop\callanet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071678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Осанка </a:t>
            </a:r>
            <a:r>
              <a:rPr lang="ru-RU" dirty="0" smtClean="0">
                <a:solidFill>
                  <a:schemeClr val="bg1"/>
                </a:solidFill>
              </a:rPr>
              <a:t>– это привычная поза тела человека в вертикальном положении.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Человек с правильной осанкой прямо держит голову, спина у него прямая, плечи на одном уровне и слегка отведены назад,  живот втянут, а грудь выдвинута вперед.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363" name="Picture 3" descr="D:\Pavel\Desktop\new_pa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071810"/>
            <a:ext cx="4155505" cy="352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Есть простой  способ проверить свою осанку – </a:t>
            </a: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встать спиной к стене </a:t>
            </a: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в привычной позе. </a:t>
            </a: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Если почувствуешь , что стены </a:t>
            </a: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касаются  затылок, лопатки, </a:t>
            </a:r>
          </a:p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ягодицы и пятки ,</a:t>
            </a:r>
          </a:p>
          <a:p>
            <a:pPr algn="l"/>
            <a:r>
              <a:rPr lang="ru-RU" sz="3200" b="1" dirty="0" smtClean="0">
                <a:solidFill>
                  <a:schemeClr val="bg1"/>
                </a:solidFill>
              </a:rPr>
              <a:t> осанка правильная.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6386" name="Picture 2" descr="D:\Pavel\Desktop\i_0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643050"/>
            <a:ext cx="2752725" cy="406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Для неправильной осанки характерны следующие признаки: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опущенная или излишне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запрокинутая  вперед голова,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сведенные вперед плечи,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сутулая спина,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запавшая грудная клетка,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выпяченный живот, 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распластанные стопы, 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и не симметричное положение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правой и левой сторон тела.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При появлении признаков нарушения осанки надо обращаться к врачу.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7411" name="Picture 3" descr="D:\Pavel\Desktop\p95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142984"/>
            <a:ext cx="2628900" cy="407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Что нужно делать для улучшения осанки?</a:t>
            </a:r>
          </a:p>
          <a:p>
            <a:pPr algn="l"/>
            <a:endParaRPr lang="ru-RU" b="1" dirty="0" smtClean="0">
              <a:solidFill>
                <a:schemeClr val="bg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Приучай  себя сидеть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 за партой или за столом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прямо, слегка наклонив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голову, опираясь в области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поясницы о спинку стула,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равномерно положив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обе руки на стол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 и не опираясь грудью </a:t>
            </a:r>
          </a:p>
          <a:p>
            <a:pPr algn="l"/>
            <a:r>
              <a:rPr lang="ru-RU" sz="2400" dirty="0" smtClean="0">
                <a:solidFill>
                  <a:schemeClr val="bg1"/>
                </a:solidFill>
              </a:rPr>
              <a:t>в его край.</a:t>
            </a:r>
          </a:p>
          <a:p>
            <a:pPr algn="l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D:\Pavel\Desktop\110710_626433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643050"/>
            <a:ext cx="4604637" cy="475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 Приучай себя всегда спать на плоской постели и ровном средней женскости матраце .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pPr algn="r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Не имей привычку носить 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п</a:t>
            </a:r>
            <a:r>
              <a:rPr lang="ru-RU" sz="3200" dirty="0" smtClean="0">
                <a:solidFill>
                  <a:schemeClr val="bg1"/>
                </a:solidFill>
              </a:rPr>
              <a:t>ортфель, сумку в одной </a:t>
            </a:r>
          </a:p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и той же руке.</a:t>
            </a: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9458" name="Picture 2" descr="D:\Pavel\Desktop\osnovnye_pravila_sohraneniya_krasivoy_osanki_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928802"/>
            <a:ext cx="2268000" cy="2268000"/>
          </a:xfrm>
          <a:prstGeom prst="rect">
            <a:avLst/>
          </a:prstGeom>
          <a:noFill/>
        </p:spPr>
      </p:pic>
      <p:pic>
        <p:nvPicPr>
          <p:cNvPr id="19459" name="Picture 3" descr="D:\Pavel\Desktop\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826000"/>
            <a:ext cx="3627420" cy="39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Укреплять мышцы физическими упражнениями.</a:t>
            </a:r>
          </a:p>
          <a:p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482" name="Picture 2" descr="D:\Pavel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643050"/>
            <a:ext cx="2808000" cy="2808000"/>
          </a:xfrm>
          <a:prstGeom prst="rect">
            <a:avLst/>
          </a:prstGeom>
          <a:noFill/>
        </p:spPr>
      </p:pic>
      <p:pic>
        <p:nvPicPr>
          <p:cNvPr id="20483" name="Picture 3" descr="D:\Pavel\Desktop\07_05_2010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2445057" cy="2952000"/>
          </a:xfrm>
          <a:prstGeom prst="rect">
            <a:avLst/>
          </a:prstGeom>
          <a:noFill/>
        </p:spPr>
      </p:pic>
      <p:pic>
        <p:nvPicPr>
          <p:cNvPr id="20484" name="Picture 4" descr="D:\Pavel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786322"/>
            <a:ext cx="2781807" cy="183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8429684" cy="6286544"/>
          </a:xfrm>
        </p:spPr>
        <p:txBody>
          <a:bodyPr>
            <a:normAutofit/>
          </a:bodyPr>
          <a:lstStyle/>
          <a:p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Если вы хотите быть энергичным человек, и получать истинное удовольствие от жизни то: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Чаще бывайте на свежем воздухе, особенно в хвойном лесу.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Думайте о хорошем, меньше обращайте внимания на неприятности.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Постоянно следите за правильной осанкой и периодически советуйтесь  с врачом.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Занимайтесь физической культурой и спортом, </a:t>
            </a:r>
          </a:p>
          <a:p>
            <a:pPr algn="l">
              <a:buFont typeface="Arial" pitchFamily="34" charset="0"/>
              <a:buChar char="•"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</TotalTime>
  <Words>339</Words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Pavel</dc:creator>
  <cp:lastModifiedBy>Pavel</cp:lastModifiedBy>
  <cp:revision>17</cp:revision>
  <dcterms:created xsi:type="dcterms:W3CDTF">2012-03-14T14:41:49Z</dcterms:created>
  <dcterms:modified xsi:type="dcterms:W3CDTF">2012-03-14T18:27:08Z</dcterms:modified>
</cp:coreProperties>
</file>