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2" r:id="rId3"/>
    <p:sldId id="256" r:id="rId4"/>
    <p:sldId id="261" r:id="rId5"/>
    <p:sldId id="281" r:id="rId6"/>
    <p:sldId id="282" r:id="rId7"/>
    <p:sldId id="283" r:id="rId8"/>
    <p:sldId id="263" r:id="rId9"/>
    <p:sldId id="264" r:id="rId10"/>
    <p:sldId id="265" r:id="rId11"/>
    <p:sldId id="267" r:id="rId12"/>
    <p:sldId id="268" r:id="rId13"/>
    <p:sldId id="270" r:id="rId14"/>
    <p:sldId id="271" r:id="rId15"/>
    <p:sldId id="266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4" r:id="rId24"/>
    <p:sldId id="279" r:id="rId25"/>
    <p:sldId id="260" r:id="rId26"/>
    <p:sldId id="259" r:id="rId27"/>
    <p:sldId id="280" r:id="rId2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2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25" y="2819400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5" y="685800"/>
            <a:ext cx="1771650" cy="5440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9525" y="685800"/>
            <a:ext cx="5162550" cy="5440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EF405-0A2A-43B2-9475-0B8E15FF7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95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84625" y="1600200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0"/>
            <a:ext cx="70866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5" y="1600200"/>
            <a:ext cx="5257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7EAF463A-BC7C-46EE-9F1E-7F377CCA4891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5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H:\&#1057;&#1072;&#1084;&#1072;&#1103;-&#1089;&#1090;&#1088;&#1072;&#1096;&#1085;&#1072;&#1103;-&#1084;&#1077;&#1083;&#1086;&#1076;&#1080;&#1103;-(muzofon.com).mp3" TargetMode="External"/><Relationship Id="rId1" Type="http://schemas.openxmlformats.org/officeDocument/2006/relationships/audio" Target="file:///H:\&#1084;&#1091;&#1079;&#1099;&#1082;&#1072;%201\&#1063;&#1072;&#1089;&#1090;&#1091;&#1096;&#1082;&#1080;%20%20(16.12.2011%2022-58-16)\&#1095;&#1072;&#1089;&#1090;%2013.wma" TargetMode="Externa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8;&#1072;&#1090;&#1100;&#1103;&#1085;&#1072;\Downloads\&#1052;&#1072;&#1083;&#1077;&#1085;&#1100;&#1082;&#1072;&#1103;%20&#1057;&#1090;&#1088;&#1072;&#1085;&#1072;.mp3" TargetMode="External"/><Relationship Id="rId4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8;&#1072;&#1090;&#1100;&#1103;&#1085;&#1072;\Downloads\&#1055;&#1091;&#1089;&#1090;&#1100;%20&#1041;&#1077;&#1075;&#1091;&#1090;%20&#1053;&#1077;&#1091;&#1082;&#1083;&#1102;&#1078;&#1077;.mp3" TargetMode="External"/><Relationship Id="rId5" Type="http://schemas.openxmlformats.org/officeDocument/2006/relationships/image" Target="../media/image71.png"/><Relationship Id="rId4" Type="http://schemas.openxmlformats.org/officeDocument/2006/relationships/image" Target="../media/image7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4.wmf"/><Relationship Id="rId4" Type="http://schemas.openxmlformats.org/officeDocument/2006/relationships/image" Target="../media/image7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4;&#1091;&#1079;&#1099;&#1082;&#1072;%201\&#1072;&#1079;&#1073;&#1091;&#1082;&#1072;%20-%20+\&#1040;&#1079;&#1073;&#1091;&#1082;&#1072;%20+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jpeg"/><Relationship Id="rId18" Type="http://schemas.openxmlformats.org/officeDocument/2006/relationships/slide" Target="slide15.xml"/><Relationship Id="rId26" Type="http://schemas.openxmlformats.org/officeDocument/2006/relationships/image" Target="../media/image17.jpeg"/><Relationship Id="rId39" Type="http://schemas.openxmlformats.org/officeDocument/2006/relationships/image" Target="../media/image24.jpeg"/><Relationship Id="rId21" Type="http://schemas.openxmlformats.org/officeDocument/2006/relationships/image" Target="../media/image14.jpeg"/><Relationship Id="rId34" Type="http://schemas.openxmlformats.org/officeDocument/2006/relationships/slide" Target="slide17.xml"/><Relationship Id="rId42" Type="http://schemas.openxmlformats.org/officeDocument/2006/relationships/slide" Target="slide22.xml"/><Relationship Id="rId47" Type="http://schemas.openxmlformats.org/officeDocument/2006/relationships/image" Target="../media/image29.jpeg"/><Relationship Id="rId50" Type="http://schemas.openxmlformats.org/officeDocument/2006/relationships/image" Target="../media/image32.jpeg"/><Relationship Id="rId55" Type="http://schemas.openxmlformats.org/officeDocument/2006/relationships/image" Target="../media/image37.jpeg"/><Relationship Id="rId7" Type="http://schemas.openxmlformats.org/officeDocument/2006/relationships/image" Target="../media/image7.jpeg"/><Relationship Id="rId12" Type="http://schemas.openxmlformats.org/officeDocument/2006/relationships/slide" Target="slide8.xml"/><Relationship Id="rId17" Type="http://schemas.openxmlformats.org/officeDocument/2006/relationships/image" Target="../media/image12.jpeg"/><Relationship Id="rId25" Type="http://schemas.openxmlformats.org/officeDocument/2006/relationships/slide" Target="slide12.xml"/><Relationship Id="rId33" Type="http://schemas.openxmlformats.org/officeDocument/2006/relationships/image" Target="../media/image21.jpeg"/><Relationship Id="rId38" Type="http://schemas.openxmlformats.org/officeDocument/2006/relationships/slide" Target="slide19.xml"/><Relationship Id="rId46" Type="http://schemas.openxmlformats.org/officeDocument/2006/relationships/slide" Target="slide27.xml"/><Relationship Id="rId2" Type="http://schemas.openxmlformats.org/officeDocument/2006/relationships/slide" Target="slide11.xml"/><Relationship Id="rId16" Type="http://schemas.openxmlformats.org/officeDocument/2006/relationships/slide" Target="slide10.xml"/><Relationship Id="rId20" Type="http://schemas.openxmlformats.org/officeDocument/2006/relationships/slide" Target="slide20.xml"/><Relationship Id="rId29" Type="http://schemas.openxmlformats.org/officeDocument/2006/relationships/image" Target="../media/image19.jpeg"/><Relationship Id="rId41" Type="http://schemas.openxmlformats.org/officeDocument/2006/relationships/image" Target="../media/image26.jpeg"/><Relationship Id="rId54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5.xml"/><Relationship Id="rId11" Type="http://schemas.openxmlformats.org/officeDocument/2006/relationships/image" Target="../media/image9.jpeg"/><Relationship Id="rId24" Type="http://schemas.openxmlformats.org/officeDocument/2006/relationships/image" Target="../media/image16.jpeg"/><Relationship Id="rId32" Type="http://schemas.openxmlformats.org/officeDocument/2006/relationships/slide" Target="slide16.xml"/><Relationship Id="rId37" Type="http://schemas.openxmlformats.org/officeDocument/2006/relationships/image" Target="../media/image23.jpeg"/><Relationship Id="rId40" Type="http://schemas.openxmlformats.org/officeDocument/2006/relationships/image" Target="../media/image25.jpeg"/><Relationship Id="rId45" Type="http://schemas.openxmlformats.org/officeDocument/2006/relationships/image" Target="../media/image28.jpeg"/><Relationship Id="rId53" Type="http://schemas.openxmlformats.org/officeDocument/2006/relationships/image" Target="../media/image35.jpeg"/><Relationship Id="rId5" Type="http://schemas.openxmlformats.org/officeDocument/2006/relationships/image" Target="../media/image6.jpeg"/><Relationship Id="rId15" Type="http://schemas.openxmlformats.org/officeDocument/2006/relationships/image" Target="../media/image11.jpeg"/><Relationship Id="rId23" Type="http://schemas.openxmlformats.org/officeDocument/2006/relationships/image" Target="../media/image15.jpeg"/><Relationship Id="rId28" Type="http://schemas.openxmlformats.org/officeDocument/2006/relationships/slide" Target="slide13.xml"/><Relationship Id="rId36" Type="http://schemas.openxmlformats.org/officeDocument/2006/relationships/slide" Target="slide18.xml"/><Relationship Id="rId49" Type="http://schemas.openxmlformats.org/officeDocument/2006/relationships/image" Target="../media/image31.jpeg"/><Relationship Id="rId57" Type="http://schemas.openxmlformats.org/officeDocument/2006/relationships/image" Target="../media/image39.png"/><Relationship Id="rId10" Type="http://schemas.openxmlformats.org/officeDocument/2006/relationships/slide" Target="slide2.xml"/><Relationship Id="rId19" Type="http://schemas.openxmlformats.org/officeDocument/2006/relationships/image" Target="../media/image13.jpeg"/><Relationship Id="rId31" Type="http://schemas.openxmlformats.org/officeDocument/2006/relationships/image" Target="../media/image20.jpeg"/><Relationship Id="rId44" Type="http://schemas.openxmlformats.org/officeDocument/2006/relationships/slide" Target="slide24.xml"/><Relationship Id="rId52" Type="http://schemas.openxmlformats.org/officeDocument/2006/relationships/image" Target="../media/image34.jpeg"/><Relationship Id="rId4" Type="http://schemas.openxmlformats.org/officeDocument/2006/relationships/slide" Target="slide26.xml"/><Relationship Id="rId9" Type="http://schemas.openxmlformats.org/officeDocument/2006/relationships/image" Target="../media/image8.jpeg"/><Relationship Id="rId14" Type="http://schemas.openxmlformats.org/officeDocument/2006/relationships/slide" Target="slide9.xml"/><Relationship Id="rId22" Type="http://schemas.openxmlformats.org/officeDocument/2006/relationships/slide" Target="slide21.xml"/><Relationship Id="rId27" Type="http://schemas.openxmlformats.org/officeDocument/2006/relationships/image" Target="../media/image18.jpeg"/><Relationship Id="rId30" Type="http://schemas.openxmlformats.org/officeDocument/2006/relationships/slide" Target="slide14.xml"/><Relationship Id="rId35" Type="http://schemas.openxmlformats.org/officeDocument/2006/relationships/image" Target="../media/image22.jpeg"/><Relationship Id="rId43" Type="http://schemas.openxmlformats.org/officeDocument/2006/relationships/image" Target="../media/image27.jpeg"/><Relationship Id="rId48" Type="http://schemas.openxmlformats.org/officeDocument/2006/relationships/image" Target="../media/image30.jpeg"/><Relationship Id="rId56" Type="http://schemas.openxmlformats.org/officeDocument/2006/relationships/image" Target="../media/image38.png"/><Relationship Id="rId8" Type="http://schemas.openxmlformats.org/officeDocument/2006/relationships/slide" Target="slide4.xml"/><Relationship Id="rId51" Type="http://schemas.openxmlformats.org/officeDocument/2006/relationships/image" Target="../media/image33.jpe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jpeg"/><Relationship Id="rId18" Type="http://schemas.openxmlformats.org/officeDocument/2006/relationships/slide" Target="slide15.xml"/><Relationship Id="rId26" Type="http://schemas.openxmlformats.org/officeDocument/2006/relationships/image" Target="../media/image17.jpeg"/><Relationship Id="rId39" Type="http://schemas.openxmlformats.org/officeDocument/2006/relationships/image" Target="../media/image24.jpeg"/><Relationship Id="rId21" Type="http://schemas.openxmlformats.org/officeDocument/2006/relationships/image" Target="../media/image14.jpeg"/><Relationship Id="rId34" Type="http://schemas.openxmlformats.org/officeDocument/2006/relationships/slide" Target="slide17.xml"/><Relationship Id="rId42" Type="http://schemas.openxmlformats.org/officeDocument/2006/relationships/slide" Target="slide22.xml"/><Relationship Id="rId47" Type="http://schemas.openxmlformats.org/officeDocument/2006/relationships/image" Target="../media/image29.jpeg"/><Relationship Id="rId50" Type="http://schemas.openxmlformats.org/officeDocument/2006/relationships/image" Target="../media/image32.jpeg"/><Relationship Id="rId55" Type="http://schemas.openxmlformats.org/officeDocument/2006/relationships/image" Target="../media/image37.jpeg"/><Relationship Id="rId7" Type="http://schemas.openxmlformats.org/officeDocument/2006/relationships/image" Target="../media/image7.jpeg"/><Relationship Id="rId12" Type="http://schemas.openxmlformats.org/officeDocument/2006/relationships/slide" Target="slide8.xml"/><Relationship Id="rId17" Type="http://schemas.openxmlformats.org/officeDocument/2006/relationships/image" Target="../media/image12.jpeg"/><Relationship Id="rId25" Type="http://schemas.openxmlformats.org/officeDocument/2006/relationships/slide" Target="slide12.xml"/><Relationship Id="rId33" Type="http://schemas.openxmlformats.org/officeDocument/2006/relationships/image" Target="../media/image21.jpeg"/><Relationship Id="rId38" Type="http://schemas.openxmlformats.org/officeDocument/2006/relationships/slide" Target="slide19.xml"/><Relationship Id="rId46" Type="http://schemas.openxmlformats.org/officeDocument/2006/relationships/slide" Target="slide27.xml"/><Relationship Id="rId2" Type="http://schemas.openxmlformats.org/officeDocument/2006/relationships/slide" Target="slide11.xml"/><Relationship Id="rId16" Type="http://schemas.openxmlformats.org/officeDocument/2006/relationships/slide" Target="slide10.xml"/><Relationship Id="rId20" Type="http://schemas.openxmlformats.org/officeDocument/2006/relationships/slide" Target="slide20.xml"/><Relationship Id="rId29" Type="http://schemas.openxmlformats.org/officeDocument/2006/relationships/image" Target="../media/image19.jpeg"/><Relationship Id="rId41" Type="http://schemas.openxmlformats.org/officeDocument/2006/relationships/image" Target="../media/image26.jpeg"/><Relationship Id="rId54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5.xml"/><Relationship Id="rId11" Type="http://schemas.openxmlformats.org/officeDocument/2006/relationships/image" Target="../media/image9.jpeg"/><Relationship Id="rId24" Type="http://schemas.openxmlformats.org/officeDocument/2006/relationships/image" Target="../media/image16.jpeg"/><Relationship Id="rId32" Type="http://schemas.openxmlformats.org/officeDocument/2006/relationships/slide" Target="slide16.xml"/><Relationship Id="rId37" Type="http://schemas.openxmlformats.org/officeDocument/2006/relationships/image" Target="../media/image23.jpeg"/><Relationship Id="rId40" Type="http://schemas.openxmlformats.org/officeDocument/2006/relationships/image" Target="../media/image25.jpeg"/><Relationship Id="rId45" Type="http://schemas.openxmlformats.org/officeDocument/2006/relationships/image" Target="../media/image28.jpeg"/><Relationship Id="rId53" Type="http://schemas.openxmlformats.org/officeDocument/2006/relationships/image" Target="../media/image35.jpeg"/><Relationship Id="rId5" Type="http://schemas.openxmlformats.org/officeDocument/2006/relationships/image" Target="../media/image6.jpeg"/><Relationship Id="rId15" Type="http://schemas.openxmlformats.org/officeDocument/2006/relationships/image" Target="../media/image11.jpeg"/><Relationship Id="rId23" Type="http://schemas.openxmlformats.org/officeDocument/2006/relationships/image" Target="../media/image15.jpeg"/><Relationship Id="rId28" Type="http://schemas.openxmlformats.org/officeDocument/2006/relationships/slide" Target="slide13.xml"/><Relationship Id="rId36" Type="http://schemas.openxmlformats.org/officeDocument/2006/relationships/slide" Target="slide18.xml"/><Relationship Id="rId49" Type="http://schemas.openxmlformats.org/officeDocument/2006/relationships/image" Target="../media/image31.jpeg"/><Relationship Id="rId57" Type="http://schemas.openxmlformats.org/officeDocument/2006/relationships/image" Target="../media/image39.png"/><Relationship Id="rId10" Type="http://schemas.openxmlformats.org/officeDocument/2006/relationships/slide" Target="slide2.xml"/><Relationship Id="rId19" Type="http://schemas.openxmlformats.org/officeDocument/2006/relationships/image" Target="../media/image13.jpeg"/><Relationship Id="rId31" Type="http://schemas.openxmlformats.org/officeDocument/2006/relationships/image" Target="../media/image20.jpeg"/><Relationship Id="rId44" Type="http://schemas.openxmlformats.org/officeDocument/2006/relationships/slide" Target="slide24.xml"/><Relationship Id="rId52" Type="http://schemas.openxmlformats.org/officeDocument/2006/relationships/image" Target="../media/image34.jpeg"/><Relationship Id="rId4" Type="http://schemas.openxmlformats.org/officeDocument/2006/relationships/slide" Target="slide26.xml"/><Relationship Id="rId9" Type="http://schemas.openxmlformats.org/officeDocument/2006/relationships/image" Target="../media/image8.jpeg"/><Relationship Id="rId14" Type="http://schemas.openxmlformats.org/officeDocument/2006/relationships/slide" Target="slide9.xml"/><Relationship Id="rId22" Type="http://schemas.openxmlformats.org/officeDocument/2006/relationships/slide" Target="slide21.xml"/><Relationship Id="rId27" Type="http://schemas.openxmlformats.org/officeDocument/2006/relationships/image" Target="../media/image18.jpeg"/><Relationship Id="rId30" Type="http://schemas.openxmlformats.org/officeDocument/2006/relationships/slide" Target="slide14.xml"/><Relationship Id="rId35" Type="http://schemas.openxmlformats.org/officeDocument/2006/relationships/image" Target="../media/image22.jpeg"/><Relationship Id="rId43" Type="http://schemas.openxmlformats.org/officeDocument/2006/relationships/image" Target="../media/image27.jpeg"/><Relationship Id="rId48" Type="http://schemas.openxmlformats.org/officeDocument/2006/relationships/image" Target="../media/image30.jpeg"/><Relationship Id="rId56" Type="http://schemas.openxmlformats.org/officeDocument/2006/relationships/image" Target="../media/image38.png"/><Relationship Id="rId8" Type="http://schemas.openxmlformats.org/officeDocument/2006/relationships/slide" Target="slide4.xml"/><Relationship Id="rId51" Type="http://schemas.openxmlformats.org/officeDocument/2006/relationships/image" Target="../media/image33.jpeg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57;&#1072;&#1084;&#1072;&#1103;-&#1089;&#1090;&#1088;&#1072;&#1096;&#1085;&#1072;&#1103;-&#1084;&#1077;&#1083;&#1086;&#1076;&#1080;&#1103;-(muzofon.com).mp3" TargetMode="External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4"/>
          <p:cNvSpPr>
            <a:spLocks noChangeArrowheads="1" noChangeShapeType="1"/>
          </p:cNvSpPr>
          <p:nvPr/>
        </p:nvSpPr>
        <p:spPr bwMode="auto">
          <a:xfrm>
            <a:off x="457200" y="274638"/>
            <a:ext cx="8229600" cy="149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9900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50021"/>
                    </a:gs>
                    <a:gs pos="100000">
                      <a:srgbClr val="FF5050"/>
                    </a:gs>
                  </a:gsLst>
                  <a:lin ang="5400000" scaled="1"/>
                </a:gradFill>
                <a:latin typeface="BeeskneesCTT"/>
              </a:rPr>
              <a:t>АЗБУКА, ПРОЩАЙ!</a:t>
            </a:r>
          </a:p>
        </p:txBody>
      </p:sp>
      <p:pic>
        <p:nvPicPr>
          <p:cNvPr id="3075" name="Picture 5" descr="deac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21659" y="1600200"/>
            <a:ext cx="4173531" cy="4525963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5600" y="533400"/>
            <a:ext cx="114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щ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0" y="609600"/>
            <a:ext cx="114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00600" y="533400"/>
            <a:ext cx="114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0800" y="533400"/>
            <a:ext cx="114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й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1EAE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1EAE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1EAE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1EAE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1EAE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1EAE2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uttonCrysDB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43900" y="5857892"/>
            <a:ext cx="642942" cy="642942"/>
          </a:xfrm>
          <a:prstGeom prst="rect">
            <a:avLst/>
          </a:prstGeom>
        </p:spPr>
      </p:pic>
      <p:pic>
        <p:nvPicPr>
          <p:cNvPr id="6" name="Рисунок 5" descr="j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215206" y="214290"/>
            <a:ext cx="1670149" cy="1928826"/>
          </a:xfrm>
          <a:prstGeom prst="rect">
            <a:avLst/>
          </a:prstGeom>
        </p:spPr>
      </p:pic>
      <p:pic>
        <p:nvPicPr>
          <p:cNvPr id="7" name="Рисунок 6" descr="bukva-j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14282" y="214290"/>
            <a:ext cx="3494246" cy="349424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8" name="Рисунок 7" descr="Рисунок1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857620" y="4000504"/>
            <a:ext cx="3429024" cy="257176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0" name="TextBox 9"/>
          <p:cNvSpPr txBox="1"/>
          <p:nvPr/>
        </p:nvSpPr>
        <p:spPr>
          <a:xfrm>
            <a:off x="5072066" y="428604"/>
            <a:ext cx="1252266" cy="1015663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6000" b="1" dirty="0" smtClean="0"/>
              <a:t>[</a:t>
            </a:r>
            <a:r>
              <a:rPr lang="ru-RU" sz="6000" b="1" dirty="0" smtClean="0"/>
              <a:t>ж</a:t>
            </a:r>
            <a:r>
              <a:rPr lang="en-US" sz="6000" b="1" dirty="0" smtClean="0"/>
              <a:t>]</a:t>
            </a:r>
            <a:endParaRPr lang="ru-RU" sz="6000" b="1" dirty="0"/>
          </a:p>
        </p:txBody>
      </p:sp>
      <p:pic>
        <p:nvPicPr>
          <p:cNvPr id="11" name="Рисунок 10" descr="4f8880777b9f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143372" y="2428868"/>
            <a:ext cx="2224136" cy="1270936"/>
          </a:xfrm>
          <a:prstGeom prst="rect">
            <a:avLst/>
          </a:prstGeom>
        </p:spPr>
      </p:pic>
      <p:pic>
        <p:nvPicPr>
          <p:cNvPr id="12" name="Рисунок 11" descr="284165acb4e6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7358082" y="2357430"/>
            <a:ext cx="1357322" cy="2532612"/>
          </a:xfrm>
          <a:prstGeom prst="rect">
            <a:avLst/>
          </a:prstGeom>
        </p:spPr>
      </p:pic>
      <p:pic>
        <p:nvPicPr>
          <p:cNvPr id="13" name="Рисунок 12" descr="001feddw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642910" y="4143380"/>
            <a:ext cx="2286016" cy="220516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uttonCrysTR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929586" y="5786454"/>
            <a:ext cx="714380" cy="714380"/>
          </a:xfrm>
          <a:prstGeom prst="rect">
            <a:avLst/>
          </a:prstGeom>
        </p:spPr>
      </p:pic>
      <p:pic>
        <p:nvPicPr>
          <p:cNvPr id="6" name="Рисунок 5" descr="alphabet-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0" y="428604"/>
            <a:ext cx="4000528" cy="5369598"/>
          </a:xfrm>
          <a:prstGeom prst="rect">
            <a:avLst/>
          </a:prstGeom>
        </p:spPr>
      </p:pic>
      <p:pic>
        <p:nvPicPr>
          <p:cNvPr id="7" name="Рисунок 6" descr="4f8880777b9f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857752" y="1928802"/>
            <a:ext cx="1625213" cy="9286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86578" y="714356"/>
            <a:ext cx="1138222" cy="923330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5400" b="1" dirty="0" smtClean="0"/>
              <a:t>[</a:t>
            </a:r>
            <a:r>
              <a:rPr lang="ru-RU" sz="5400" b="1" dirty="0" smtClean="0"/>
              <a:t>о</a:t>
            </a:r>
            <a:r>
              <a:rPr lang="en-US" sz="5400" b="1" dirty="0" smtClean="0"/>
              <a:t>]</a:t>
            </a:r>
            <a:endParaRPr lang="ru-RU" sz="5400" b="1" dirty="0"/>
          </a:p>
        </p:txBody>
      </p:sp>
      <p:pic>
        <p:nvPicPr>
          <p:cNvPr id="9" name="Рисунок 8" descr="Рисунок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643438" y="3429000"/>
            <a:ext cx="3086096" cy="231457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uttonCrysDB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001024" y="5715016"/>
            <a:ext cx="785818" cy="785818"/>
          </a:xfrm>
          <a:prstGeom prst="rect">
            <a:avLst/>
          </a:prstGeom>
        </p:spPr>
      </p:pic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14810" y="3857628"/>
            <a:ext cx="3429024" cy="257176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4953000" y="838200"/>
            <a:ext cx="1323972" cy="1015663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6000" b="1" dirty="0" smtClean="0"/>
              <a:t>[</a:t>
            </a:r>
            <a:r>
              <a:rPr lang="ru-RU" sz="6000" b="1" dirty="0" err="1" smtClean="0"/>
              <a:t>з</a:t>
            </a:r>
            <a:r>
              <a:rPr lang="ru-RU" sz="6000" b="1" dirty="0" smtClean="0"/>
              <a:t> </a:t>
            </a:r>
            <a:r>
              <a:rPr lang="en-US" sz="6000" b="1" dirty="0" smtClean="0"/>
              <a:t>]</a:t>
            </a:r>
            <a:endParaRPr lang="ru-RU" sz="6000" b="1" dirty="0"/>
          </a:p>
        </p:txBody>
      </p:sp>
      <p:pic>
        <p:nvPicPr>
          <p:cNvPr id="8" name="Рисунок 7" descr="4f8880777b9f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000496" y="2214554"/>
            <a:ext cx="2357454" cy="1347118"/>
          </a:xfrm>
          <a:prstGeom prst="rect">
            <a:avLst/>
          </a:prstGeom>
        </p:spPr>
      </p:pic>
      <p:pic>
        <p:nvPicPr>
          <p:cNvPr id="10" name="Рисунок 9" descr="Y015_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14282" y="214290"/>
            <a:ext cx="3665769" cy="3143272"/>
          </a:xfrm>
          <a:prstGeom prst="rect">
            <a:avLst/>
          </a:prstGeom>
        </p:spPr>
      </p:pic>
      <p:pic>
        <p:nvPicPr>
          <p:cNvPr id="11" name="Рисунок 10" descr="zebra05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928662" y="3786190"/>
            <a:ext cx="2277716" cy="232516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705600" y="838200"/>
            <a:ext cx="1600200" cy="1015663"/>
          </a:xfrm>
          <a:prstGeom prst="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6000" b="1" dirty="0" smtClean="0"/>
              <a:t>[</a:t>
            </a:r>
            <a:r>
              <a:rPr lang="ru-RU" sz="6000" b="1" dirty="0" err="1" smtClean="0"/>
              <a:t>з</a:t>
            </a:r>
            <a:r>
              <a:rPr lang="ru-RU" sz="6000" b="1" dirty="0" smtClean="0"/>
              <a:t>’ </a:t>
            </a:r>
            <a:r>
              <a:rPr lang="en-US" sz="6000" b="1" dirty="0" smtClean="0"/>
              <a:t>]</a:t>
            </a:r>
            <a:endParaRPr lang="ru-RU" sz="6000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uttonCrysDB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43900" y="5857892"/>
            <a:ext cx="714380" cy="714380"/>
          </a:xfrm>
          <a:prstGeom prst="rect">
            <a:avLst/>
          </a:prstGeom>
        </p:spPr>
      </p:pic>
      <p:pic>
        <p:nvPicPr>
          <p:cNvPr id="5" name="Рисунок 4" descr="alphabet-1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0" y="500042"/>
            <a:ext cx="4071966" cy="54473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29190" y="714356"/>
            <a:ext cx="1243010" cy="923330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5400" b="1" dirty="0" smtClean="0"/>
              <a:t>[</a:t>
            </a:r>
            <a:r>
              <a:rPr lang="ru-RU" sz="5400" b="1" dirty="0" smtClean="0"/>
              <a:t>м</a:t>
            </a:r>
            <a:r>
              <a:rPr lang="en-US" sz="5400" b="1" dirty="0" smtClean="0"/>
              <a:t>]</a:t>
            </a:r>
            <a:endParaRPr lang="ru-RU" sz="5400" b="1" dirty="0"/>
          </a:p>
        </p:txBody>
      </p:sp>
      <p:pic>
        <p:nvPicPr>
          <p:cNvPr id="8" name="Рисунок 7" descr="Рисунок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648200" y="3352800"/>
            <a:ext cx="3371848" cy="2528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9" name="Рисунок 8" descr="4f8880777b9f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714876" y="2000240"/>
            <a:ext cx="1750230" cy="10001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24600" y="762000"/>
            <a:ext cx="1447800" cy="923330"/>
          </a:xfrm>
          <a:prstGeom prst="rect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5400" b="1" dirty="0" smtClean="0"/>
              <a:t>[</a:t>
            </a:r>
            <a:r>
              <a:rPr lang="ru-RU" sz="5400" b="1" dirty="0" smtClean="0"/>
              <a:t>м’</a:t>
            </a:r>
            <a:r>
              <a:rPr lang="en-US" sz="5400" b="1" dirty="0" smtClean="0"/>
              <a:t>]</a:t>
            </a:r>
            <a:endParaRPr lang="ru-RU" sz="5400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1828800"/>
            <a:ext cx="2286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</a:t>
            </a:r>
            <a:endParaRPr lang="ru-RU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7600" y="1981200"/>
            <a:ext cx="2743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пас</a:t>
            </a:r>
            <a:endParaRPr lang="ru-RU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38400" y="3429000"/>
            <a:ext cx="2057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бо</a:t>
            </a:r>
            <a:endParaRPr lang="ru-RU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00600" y="457200"/>
            <a:ext cx="2971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</a:t>
            </a:r>
            <a:endParaRPr lang="ru-RU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7400" y="3733800"/>
            <a:ext cx="1981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ба</a:t>
            </a:r>
            <a:endParaRPr lang="ru-RU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81800" y="1981200"/>
            <a:ext cx="1905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си</a:t>
            </a:r>
            <a:endParaRPr lang="ru-RU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7.40741E-7 L -0.42917 -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96296E-6 L -0.3375 -0.2164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-1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07407E-6 L 0.3875 -0.4386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" y="-2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3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457200"/>
            <a:ext cx="2286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зи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1200" y="2438400"/>
            <a:ext cx="2286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жа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5200" y="533400"/>
            <a:ext cx="2286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0800" y="228600"/>
            <a:ext cx="2286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жи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3810000"/>
            <a:ext cx="2514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10200" y="1676400"/>
            <a:ext cx="2286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ты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8400" y="3657600"/>
            <a:ext cx="2590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луй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85185E-6 L -0.34166 0.283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" y="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-0.275 -0.1831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-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7 L 0.25417 -0.2053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" y="-1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3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52400"/>
            <a:ext cx="22860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981200"/>
            <a:ext cx="22860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вст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5000" y="1066800"/>
            <a:ext cx="22860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ю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8600" y="381000"/>
            <a:ext cx="22860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29400" y="304800"/>
            <a:ext cx="22860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72200" y="1905000"/>
            <a:ext cx="22860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2362200"/>
            <a:ext cx="22860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ну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4400" y="3810000"/>
            <a:ext cx="22860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вуй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0" y="3733800"/>
            <a:ext cx="22860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зи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7 L -0.325 -0.027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" y="-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85185E-6 L -0.475 -0.2497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" y="-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96296E-6 L 0.26667 -0.2608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-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7 L 0.03333 -0.5275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3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7315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Многим долго неизвестный,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Стал он каждому знаком.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Всем по сказке интересной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Мальчик-луковка знаком.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Очень просто и недлинно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Он зовётся....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1" descr="342265933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7226808" y="685800"/>
            <a:ext cx="1917192" cy="2803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7315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Всех на свете он добрей, Лечит он больных зверей,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однажды бегемота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Вытащил он из болота.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Он известен, знаменит,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Это доктор...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i-main-pic" descr="Картинка 21 из 628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6705600" y="2971800"/>
            <a:ext cx="2286000" cy="335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381000"/>
            <a:ext cx="7239000" cy="4524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всё, чему ты нас учила, спасибо, Азбука, тебе!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8686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на балу никогда не бывала,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Чистила, мыла, варила и пряла.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Когда же случилось попасть мне на бал,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 голову принц от любви потерял.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я башмачок потеряла тогда же. Кто я такая?</a:t>
            </a:r>
          </a:p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Кто тут подскажет?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bdd805ae9ac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181600" y="2286000"/>
            <a:ext cx="3257550" cy="26479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olotok-1000gr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66800" y="1371600"/>
            <a:ext cx="3200400" cy="20055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0200" y="3276600"/>
            <a:ext cx="33528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Т=Д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91000" y="0"/>
            <a:ext cx="3352800" cy="240065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,,</a:t>
            </a:r>
            <a:endParaRPr lang="ru-RU" sz="15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62600" y="1371600"/>
            <a:ext cx="3352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ЦЫ</a:t>
            </a:r>
            <a:endParaRPr lang="ru-RU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772491657bb39abe9b27944d28566ced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24400" y="4038600"/>
            <a:ext cx="1857375" cy="185737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381000"/>
            <a:ext cx="72390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  <a:endParaRPr lang="ru-RU" sz="8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1981200"/>
            <a:ext cx="72390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Частушки</a:t>
            </a:r>
            <a:endParaRPr lang="ru-RU" sz="8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част 1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7924800" y="2590800"/>
            <a:ext cx="304800" cy="304800"/>
          </a:xfrm>
          <a:prstGeom prst="rect">
            <a:avLst/>
          </a:prstGeom>
        </p:spPr>
      </p:pic>
      <p:pic>
        <p:nvPicPr>
          <p:cNvPr id="6" name="Самая-страшная-мелодия-(muzofon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screen"/>
          <a:stretch>
            <a:fillRect/>
          </a:stretch>
        </p:blipFill>
        <p:spPr>
          <a:xfrm>
            <a:off x="7848600" y="990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0038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20095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ook.com.ua-499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kazka_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1"/>
            <a:ext cx="9261988" cy="6858000"/>
          </a:xfrm>
          <a:prstGeom prst="rect">
            <a:avLst/>
          </a:prstGeom>
        </p:spPr>
      </p:pic>
      <p:pic>
        <p:nvPicPr>
          <p:cNvPr id="3" name="Маленькая Стра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609600" y="38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353556">
            <a:off x="4714831" y="820871"/>
            <a:ext cx="3647882" cy="4800600"/>
          </a:xfrm>
          <a:prstGeom prst="rect">
            <a:avLst/>
          </a:prstGeom>
        </p:spPr>
      </p:pic>
      <p:pic>
        <p:nvPicPr>
          <p:cNvPr id="3" name="Рисунок 2" descr="00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0989223">
            <a:off x="939961" y="526396"/>
            <a:ext cx="3810000" cy="4940157"/>
          </a:xfrm>
          <a:prstGeom prst="rect">
            <a:avLst/>
          </a:prstGeom>
        </p:spPr>
      </p:pic>
      <p:pic>
        <p:nvPicPr>
          <p:cNvPr id="4" name="Пусть Бегут Неуклюж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4876800" y="762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7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1000" y="304800"/>
            <a:ext cx="8431212" cy="59118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Reverence-Oblique" pitchFamily="34" charset="0"/>
              </a:rPr>
              <a:t>Как сегодня радуются дети –</a:t>
            </a:r>
            <a:b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Reverence-Oblique" pitchFamily="34" charset="0"/>
              </a:rPr>
            </a:b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Reverence-Oblique" pitchFamily="34" charset="0"/>
              </a:rPr>
              <a:t>Стало больше грамотных на свете!</a:t>
            </a:r>
            <a:b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Reverence-Oblique" pitchFamily="34" charset="0"/>
              </a:rPr>
            </a:b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Reverence-Oblique" pitchFamily="34" charset="0"/>
              </a:rPr>
              <a:t>Скажем Азбуке мы </a:t>
            </a:r>
            <a:b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Reverence-Oblique" pitchFamily="34" charset="0"/>
              </a:rPr>
            </a:b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Reverence-Oblique" pitchFamily="34" charset="0"/>
              </a:rPr>
              <a:t>«до свиданья»</a:t>
            </a:r>
            <a:b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Reverence-Oblique" pitchFamily="34" charset="0"/>
              </a:rPr>
            </a:b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GReverence-Oblique" pitchFamily="34" charset="0"/>
              </a:rPr>
              <a:t>И рукой помашем на прощанье.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7200" b="1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/>
            </a:r>
            <a:br>
              <a:rPr lang="ru-RU" sz="7200" b="1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7200" b="1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Счастливого пути !</a:t>
            </a:r>
          </a:p>
        </p:txBody>
      </p:sp>
      <p:pic>
        <p:nvPicPr>
          <p:cNvPr id="99331" name="Picture 3" descr="b50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195513" y="620713"/>
            <a:ext cx="2016125" cy="1516062"/>
          </a:xfrm>
          <a:noFill/>
        </p:spPr>
      </p:pic>
      <p:pic>
        <p:nvPicPr>
          <p:cNvPr id="99332" name="Picture 4" descr="b50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867400" y="765175"/>
            <a:ext cx="1800225" cy="1354138"/>
          </a:xfrm>
          <a:noFill/>
        </p:spPr>
      </p:pic>
      <p:pic>
        <p:nvPicPr>
          <p:cNvPr id="99333" name="Picture 5" descr="b50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258888" y="836613"/>
            <a:ext cx="1627187" cy="1223962"/>
          </a:xfrm>
          <a:noFill/>
        </p:spPr>
      </p:pic>
      <p:pic>
        <p:nvPicPr>
          <p:cNvPr id="31750" name="Picture 6" descr="j034335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55875" y="3068638"/>
            <a:ext cx="3600450" cy="348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5" name="Picture 7" descr="b50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716463" y="765175"/>
            <a:ext cx="1871662" cy="1406525"/>
          </a:xfrm>
          <a:noFill/>
        </p:spPr>
      </p:pic>
      <p:pic>
        <p:nvPicPr>
          <p:cNvPr id="99336" name="Picture 8" descr="b50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09600"/>
            <a:ext cx="1873250" cy="14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7" name="Picture 9" descr="b50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475" y="692150"/>
            <a:ext cx="1943100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338" name="Picture 10" descr="b50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64388" y="692150"/>
            <a:ext cx="1979612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5" name="AutoShape 11"/>
          <p:cNvSpPr>
            <a:spLocks noChangeArrowheads="1"/>
          </p:cNvSpPr>
          <p:nvPr/>
        </p:nvSpPr>
        <p:spPr bwMode="auto">
          <a:xfrm>
            <a:off x="4643438" y="2492375"/>
            <a:ext cx="1584325" cy="1008063"/>
          </a:xfrm>
          <a:prstGeom prst="wedgeRoundRectCallout">
            <a:avLst>
              <a:gd name="adj1" fmla="val -48597"/>
              <a:gd name="adj2" fmla="val 61495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31756" name="Picture 12" descr="BD05092_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363" y="2565400"/>
            <a:ext cx="93662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9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9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1000" y="228600"/>
            <a:ext cx="4428435" cy="6278672"/>
          </a:xfrm>
          <a:prstGeom prst="rect">
            <a:avLst/>
          </a:prstGeom>
        </p:spPr>
      </p:pic>
      <p:pic>
        <p:nvPicPr>
          <p:cNvPr id="3" name="Азбука +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7467600" y="3048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4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bccf5f522cda79ba34b620179144623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285728"/>
            <a:ext cx="1007220" cy="85725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Рисунок 2" descr="b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428728" y="285728"/>
            <a:ext cx="857256" cy="87277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4" name="Рисунок 3" descr="51ef1cd3c5bcc6c2f6b656ea70f7c910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357422" y="285728"/>
            <a:ext cx="928694" cy="827569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Рисунок 4" descr="4c3a98b39325f90d9aeceba8d7f73ed3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3357554" y="285728"/>
            <a:ext cx="785818" cy="85415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Рисунок 5" descr="79e35592f3136958bcba219256052559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4214810" y="285728"/>
            <a:ext cx="928694" cy="88329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Рисунок 6" descr="e97d308bac45f429b0f9f009979c3da8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5214942" y="285728"/>
            <a:ext cx="857256" cy="84773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8" name="Рисунок 7" descr="0e8261c8d863c17d5c10c97e92d628b9.jpg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6143636" y="285728"/>
            <a:ext cx="847731" cy="85725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9" name="Рисунок 8" descr="a37d07e3edd9b8b5f83c06daa924d366.jpg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 cstate="screen"/>
          <a:stretch>
            <a:fillRect/>
          </a:stretch>
        </p:blipFill>
        <p:spPr>
          <a:xfrm>
            <a:off x="7072330" y="285728"/>
            <a:ext cx="857256" cy="866889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0" name="Рисунок 9" descr="e423d30b23fef51c16587eb079305721.jpg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9" cstate="screen"/>
          <a:stretch>
            <a:fillRect/>
          </a:stretch>
        </p:blipFill>
        <p:spPr>
          <a:xfrm>
            <a:off x="8001024" y="285728"/>
            <a:ext cx="878736" cy="85725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1" name="Рисунок 10" descr="b4104d17afe24caaf5f56711f964d8f9.jpg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21" cstate="screen"/>
          <a:stretch>
            <a:fillRect/>
          </a:stretch>
        </p:blipFill>
        <p:spPr>
          <a:xfrm>
            <a:off x="571472" y="1285860"/>
            <a:ext cx="901321" cy="85725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2" name="Рисунок 11" descr="cc9dbe2d3b540df2f8482d04a7b563aa.jpg">
            <a:hlinkClick r:id="rId22" action="ppaction://hlinksldjump"/>
          </p:cNvPr>
          <p:cNvPicPr>
            <a:picLocks noChangeAspect="1"/>
          </p:cNvPicPr>
          <p:nvPr/>
        </p:nvPicPr>
        <p:blipFill>
          <a:blip r:embed="rId23" cstate="screen"/>
          <a:stretch>
            <a:fillRect/>
          </a:stretch>
        </p:blipFill>
        <p:spPr>
          <a:xfrm>
            <a:off x="1571604" y="1285860"/>
            <a:ext cx="857256" cy="83630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3" name="Рисунок 12" descr="10803349a01a4216dde637dde382ba1b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24" cstate="screen"/>
          <a:stretch>
            <a:fillRect/>
          </a:stretch>
        </p:blipFill>
        <p:spPr>
          <a:xfrm>
            <a:off x="2500298" y="1285860"/>
            <a:ext cx="928694" cy="887418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4" name="Рисунок 13" descr="fba4d56428bd4af15d3c23829929f429.jpg">
            <a:hlinkClick r:id="rId25" action="ppaction://hlinksldjump"/>
          </p:cNvPr>
          <p:cNvPicPr>
            <a:picLocks noChangeAspect="1"/>
          </p:cNvPicPr>
          <p:nvPr/>
        </p:nvPicPr>
        <p:blipFill>
          <a:blip r:embed="rId26" cstate="screen"/>
          <a:stretch>
            <a:fillRect/>
          </a:stretch>
        </p:blipFill>
        <p:spPr>
          <a:xfrm>
            <a:off x="3500430" y="1285860"/>
            <a:ext cx="928694" cy="87297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5" name="Рисунок 14" descr="3a517fa8cc7b1cec13831fdf8c19c534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27" cstate="screen"/>
          <a:stretch>
            <a:fillRect/>
          </a:stretch>
        </p:blipFill>
        <p:spPr>
          <a:xfrm>
            <a:off x="4572000" y="1285860"/>
            <a:ext cx="928694" cy="88329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6" name="Рисунок 15" descr="319d15b029da9f6f6d072404cc9378fd.jpg">
            <a:hlinkClick r:id="rId28" action="ppaction://hlinksldjump"/>
          </p:cNvPr>
          <p:cNvPicPr>
            <a:picLocks noChangeAspect="1"/>
          </p:cNvPicPr>
          <p:nvPr/>
        </p:nvPicPr>
        <p:blipFill>
          <a:blip r:embed="rId29" cstate="screen"/>
          <a:stretch>
            <a:fillRect/>
          </a:stretch>
        </p:blipFill>
        <p:spPr>
          <a:xfrm>
            <a:off x="5643570" y="1285860"/>
            <a:ext cx="931802" cy="85725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7" name="Рисунок 16" descr="bc040d12f3bb1a3f83c83dbea9833389.jpg">
            <a:hlinkClick r:id="rId30" action="ppaction://hlinksldjump"/>
          </p:cNvPr>
          <p:cNvPicPr>
            <a:picLocks noChangeAspect="1"/>
          </p:cNvPicPr>
          <p:nvPr/>
        </p:nvPicPr>
        <p:blipFill>
          <a:blip r:embed="rId31" cstate="screen"/>
          <a:stretch>
            <a:fillRect/>
          </a:stretch>
        </p:blipFill>
        <p:spPr>
          <a:xfrm>
            <a:off x="6715140" y="1285860"/>
            <a:ext cx="953542" cy="83064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8" name="Рисунок 17" descr="578ae842d49de21d9d876532fab06eda.jpg">
            <a:hlinkClick r:id="rId32" action="ppaction://hlinksldjump"/>
          </p:cNvPr>
          <p:cNvPicPr>
            <a:picLocks noChangeAspect="1"/>
          </p:cNvPicPr>
          <p:nvPr/>
        </p:nvPicPr>
        <p:blipFill>
          <a:blip r:embed="rId33" cstate="screen"/>
          <a:stretch>
            <a:fillRect/>
          </a:stretch>
        </p:blipFill>
        <p:spPr>
          <a:xfrm>
            <a:off x="7786710" y="1285860"/>
            <a:ext cx="1000132" cy="81344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9" name="Рисунок 18" descr="1348883be10b7ead87e32a1a597240f5.jpg">
            <a:hlinkClick r:id="rId34" action="ppaction://hlinksldjump"/>
          </p:cNvPr>
          <p:cNvPicPr>
            <a:picLocks noChangeAspect="1"/>
          </p:cNvPicPr>
          <p:nvPr/>
        </p:nvPicPr>
        <p:blipFill>
          <a:blip r:embed="rId35" cstate="screen"/>
          <a:stretch>
            <a:fillRect/>
          </a:stretch>
        </p:blipFill>
        <p:spPr>
          <a:xfrm>
            <a:off x="357159" y="2285992"/>
            <a:ext cx="928694" cy="87710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0" name="Рисунок 19" descr="c0357960872aae67ac2bb09a2ff9e764.jpg">
            <a:hlinkClick r:id="rId36" action="ppaction://hlinksldjump"/>
          </p:cNvPr>
          <p:cNvPicPr>
            <a:picLocks noChangeAspect="1"/>
          </p:cNvPicPr>
          <p:nvPr/>
        </p:nvPicPr>
        <p:blipFill>
          <a:blip r:embed="rId37" cstate="screen"/>
          <a:stretch>
            <a:fillRect/>
          </a:stretch>
        </p:blipFill>
        <p:spPr>
          <a:xfrm>
            <a:off x="1357289" y="2285992"/>
            <a:ext cx="1071571" cy="881069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1" name="Рисунок 20" descr="b33e6a4e98c277f9917873dc9182cc96.jpg">
            <a:hlinkClick r:id="rId38" action="ppaction://hlinksldjump"/>
          </p:cNvPr>
          <p:cNvPicPr>
            <a:picLocks noChangeAspect="1"/>
          </p:cNvPicPr>
          <p:nvPr/>
        </p:nvPicPr>
        <p:blipFill>
          <a:blip r:embed="rId39" cstate="screen"/>
          <a:stretch>
            <a:fillRect/>
          </a:stretch>
        </p:blipFill>
        <p:spPr>
          <a:xfrm>
            <a:off x="2500298" y="2285992"/>
            <a:ext cx="928694" cy="87503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2" name="Рисунок 21" descr="c2affcc0ec3d06fe1793646b8adf128c.jpg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40" cstate="screen"/>
          <a:stretch>
            <a:fillRect/>
          </a:stretch>
        </p:blipFill>
        <p:spPr>
          <a:xfrm>
            <a:off x="3500430" y="2285992"/>
            <a:ext cx="1000132" cy="90678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3" name="Рисунок 22" descr="62419ab5c2c48612fb8e420206464aeb.jpg">
            <a:hlinkClick r:id="rId22" action="ppaction://hlinksldjump"/>
          </p:cNvPr>
          <p:cNvPicPr>
            <a:picLocks noChangeAspect="1"/>
          </p:cNvPicPr>
          <p:nvPr/>
        </p:nvPicPr>
        <p:blipFill>
          <a:blip r:embed="rId41" cstate="screen"/>
          <a:stretch>
            <a:fillRect/>
          </a:stretch>
        </p:blipFill>
        <p:spPr>
          <a:xfrm>
            <a:off x="4572000" y="2285991"/>
            <a:ext cx="974156" cy="92869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4" name="Рисунок 23" descr="82e2e770529f22dd8819a308ea31493d.jpg">
            <a:hlinkClick r:id="rId42" action="ppaction://hlinksldjump"/>
          </p:cNvPr>
          <p:cNvPicPr>
            <a:picLocks noChangeAspect="1"/>
          </p:cNvPicPr>
          <p:nvPr/>
        </p:nvPicPr>
        <p:blipFill>
          <a:blip r:embed="rId43" cstate="screen"/>
          <a:stretch>
            <a:fillRect/>
          </a:stretch>
        </p:blipFill>
        <p:spPr>
          <a:xfrm>
            <a:off x="5643570" y="2285992"/>
            <a:ext cx="1114428" cy="89897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5" name="Рисунок 24" descr="e3c3e6bb93ad1e39cce11c626871f949.jpg">
            <a:hlinkClick r:id="rId44" action="ppaction://hlinksldjump"/>
          </p:cNvPr>
          <p:cNvPicPr>
            <a:picLocks noChangeAspect="1"/>
          </p:cNvPicPr>
          <p:nvPr/>
        </p:nvPicPr>
        <p:blipFill>
          <a:blip r:embed="rId45" cstate="screen"/>
          <a:stretch>
            <a:fillRect/>
          </a:stretch>
        </p:blipFill>
        <p:spPr>
          <a:xfrm>
            <a:off x="6858016" y="2285992"/>
            <a:ext cx="1044136" cy="867793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6" name="Рисунок 25" descr="536915dbd4ba7a5dd94024b6b9d06c26.jpg">
            <a:hlinkClick r:id="rId46" action="ppaction://hlinksldjump"/>
          </p:cNvPr>
          <p:cNvPicPr>
            <a:picLocks noChangeAspect="1"/>
          </p:cNvPicPr>
          <p:nvPr/>
        </p:nvPicPr>
        <p:blipFill>
          <a:blip r:embed="rId47" cstate="screen"/>
          <a:stretch>
            <a:fillRect/>
          </a:stretch>
        </p:blipFill>
        <p:spPr>
          <a:xfrm>
            <a:off x="8001024" y="2285992"/>
            <a:ext cx="874065" cy="85852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7" name="Рисунок 26" descr="c1d3c42fbd5ea7dff613d0f0a7e3a320.jpg">
            <a:hlinkClick r:id="" action="ppaction://noaction"/>
          </p:cNvPr>
          <p:cNvPicPr>
            <a:picLocks noChangeAspect="1"/>
          </p:cNvPicPr>
          <p:nvPr/>
        </p:nvPicPr>
        <p:blipFill>
          <a:blip r:embed="rId48" cstate="screen"/>
          <a:stretch>
            <a:fillRect/>
          </a:stretch>
        </p:blipFill>
        <p:spPr>
          <a:xfrm>
            <a:off x="357158" y="3286124"/>
            <a:ext cx="905484" cy="88335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8" name="Рисунок 27" descr="90cbe3c2b5041bd16887ecf5d11d6a2f.jpg">
            <a:hlinkClick r:id="" action="ppaction://noaction"/>
          </p:cNvPr>
          <p:cNvPicPr>
            <a:picLocks noChangeAspect="1"/>
          </p:cNvPicPr>
          <p:nvPr/>
        </p:nvPicPr>
        <p:blipFill>
          <a:blip r:embed="rId49" cstate="screen"/>
          <a:stretch>
            <a:fillRect/>
          </a:stretch>
        </p:blipFill>
        <p:spPr>
          <a:xfrm>
            <a:off x="1357290" y="3286124"/>
            <a:ext cx="1015514" cy="88011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9" name="Рисунок 28" descr="076f86d41529d457d6eac92e1de39335.jpg">
            <a:hlinkClick r:id="" action="ppaction://noaction"/>
          </p:cNvPr>
          <p:cNvPicPr>
            <a:picLocks noChangeAspect="1"/>
          </p:cNvPicPr>
          <p:nvPr/>
        </p:nvPicPr>
        <p:blipFill>
          <a:blip r:embed="rId50" cstate="screen"/>
          <a:stretch>
            <a:fillRect/>
          </a:stretch>
        </p:blipFill>
        <p:spPr>
          <a:xfrm>
            <a:off x="2500298" y="3286124"/>
            <a:ext cx="928694" cy="92869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0" name="Рисунок 29" descr="f4f4d5353f51ab9766bf31df148d8274.jpg">
            <a:hlinkClick r:id="" action="ppaction://noaction"/>
          </p:cNvPr>
          <p:cNvPicPr>
            <a:picLocks noChangeAspect="1"/>
          </p:cNvPicPr>
          <p:nvPr/>
        </p:nvPicPr>
        <p:blipFill>
          <a:blip r:embed="rId51" cstate="screen"/>
          <a:stretch>
            <a:fillRect/>
          </a:stretch>
        </p:blipFill>
        <p:spPr>
          <a:xfrm>
            <a:off x="3571868" y="3286124"/>
            <a:ext cx="935406" cy="92917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1" name="Рисунок 30" descr="fa376471cffcba3221396347c451a3b2.jpg">
            <a:hlinkClick r:id="" action="ppaction://noaction"/>
          </p:cNvPr>
          <p:cNvPicPr>
            <a:picLocks noChangeAspect="1"/>
          </p:cNvPicPr>
          <p:nvPr/>
        </p:nvPicPr>
        <p:blipFill>
          <a:blip r:embed="rId52" cstate="screen"/>
          <a:stretch>
            <a:fillRect/>
          </a:stretch>
        </p:blipFill>
        <p:spPr>
          <a:xfrm>
            <a:off x="4572000" y="3286124"/>
            <a:ext cx="1014410" cy="91973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2" name="Рисунок 31" descr="e1d157926562f8136e7f62d826f6b7ba.jpg">
            <a:hlinkClick r:id="" action="ppaction://noaction"/>
          </p:cNvPr>
          <p:cNvPicPr>
            <a:picLocks noChangeAspect="1"/>
          </p:cNvPicPr>
          <p:nvPr/>
        </p:nvPicPr>
        <p:blipFill>
          <a:blip r:embed="rId53" cstate="screen"/>
          <a:stretch>
            <a:fillRect/>
          </a:stretch>
        </p:blipFill>
        <p:spPr>
          <a:xfrm>
            <a:off x="5643570" y="3286124"/>
            <a:ext cx="1011894" cy="92869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3" name="Рисунок 32" descr="a6c952ef8259183195e9a84489282247.jpg">
            <a:hlinkClick r:id="" action="ppaction://noaction"/>
          </p:cNvPr>
          <p:cNvPicPr>
            <a:picLocks noChangeAspect="1"/>
          </p:cNvPicPr>
          <p:nvPr/>
        </p:nvPicPr>
        <p:blipFill>
          <a:blip r:embed="rId54" cstate="screen"/>
          <a:stretch>
            <a:fillRect/>
          </a:stretch>
        </p:blipFill>
        <p:spPr>
          <a:xfrm>
            <a:off x="6715140" y="3286124"/>
            <a:ext cx="1004597" cy="92869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4" name="Рисунок 33" descr="0217c0c831da62c30483fbe62c860b58.jpg">
            <a:hlinkClick r:id="" action="ppaction://noaction"/>
          </p:cNvPr>
          <p:cNvPicPr>
            <a:picLocks noChangeAspect="1"/>
          </p:cNvPicPr>
          <p:nvPr/>
        </p:nvPicPr>
        <p:blipFill>
          <a:blip r:embed="rId55" cstate="screen"/>
          <a:stretch>
            <a:fillRect/>
          </a:stretch>
        </p:blipFill>
        <p:spPr>
          <a:xfrm>
            <a:off x="2765899" y="1752600"/>
            <a:ext cx="4701702" cy="441960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6" name="Рисунок 35" descr="4f8880777b9f.png"/>
          <p:cNvPicPr>
            <a:picLocks noChangeAspect="1"/>
          </p:cNvPicPr>
          <p:nvPr/>
        </p:nvPicPr>
        <p:blipFill>
          <a:blip r:embed="rId56" cstate="screen"/>
          <a:stretch>
            <a:fillRect/>
          </a:stretch>
        </p:blipFill>
        <p:spPr>
          <a:xfrm>
            <a:off x="428596" y="4714884"/>
            <a:ext cx="2875377" cy="1643074"/>
          </a:xfrm>
          <a:prstGeom prst="rect">
            <a:avLst/>
          </a:prstGeom>
        </p:spPr>
      </p:pic>
      <p:pic>
        <p:nvPicPr>
          <p:cNvPr id="37" name="Рисунок 36" descr="1_1 (4).png"/>
          <p:cNvPicPr>
            <a:picLocks noChangeAspect="1"/>
          </p:cNvPicPr>
          <p:nvPr/>
        </p:nvPicPr>
        <p:blipFill>
          <a:blip r:embed="rId57" cstate="screen"/>
          <a:stretch>
            <a:fillRect/>
          </a:stretch>
        </p:blipFill>
        <p:spPr>
          <a:xfrm>
            <a:off x="7072330" y="4500570"/>
            <a:ext cx="1395089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bccf5f522cda79ba34b620179144623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285728"/>
            <a:ext cx="1007220" cy="85725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Рисунок 2" descr="b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428728" y="285728"/>
            <a:ext cx="857256" cy="87277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4" name="Рисунок 3" descr="51ef1cd3c5bcc6c2f6b656ea70f7c910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357422" y="285728"/>
            <a:ext cx="928694" cy="827569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Рисунок 4" descr="4c3a98b39325f90d9aeceba8d7f73ed3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3357554" y="285728"/>
            <a:ext cx="785818" cy="85415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Рисунок 5" descr="79e35592f3136958bcba219256052559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4214810" y="285728"/>
            <a:ext cx="928694" cy="88329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Рисунок 6" descr="e97d308bac45f429b0f9f009979c3da8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5214942" y="285728"/>
            <a:ext cx="857256" cy="84773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8" name="Рисунок 7" descr="0e8261c8d863c17d5c10c97e92d628b9.jpg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6143636" y="285728"/>
            <a:ext cx="847731" cy="85725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9" name="Рисунок 8" descr="a37d07e3edd9b8b5f83c06daa924d366.jpg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 cstate="screen"/>
          <a:stretch>
            <a:fillRect/>
          </a:stretch>
        </p:blipFill>
        <p:spPr>
          <a:xfrm>
            <a:off x="7072330" y="285728"/>
            <a:ext cx="857256" cy="866889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0" name="Рисунок 9" descr="e423d30b23fef51c16587eb079305721.jpg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9" cstate="screen"/>
          <a:stretch>
            <a:fillRect/>
          </a:stretch>
        </p:blipFill>
        <p:spPr>
          <a:xfrm>
            <a:off x="8001024" y="285728"/>
            <a:ext cx="878736" cy="85725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1" name="Рисунок 10" descr="b4104d17afe24caaf5f56711f964d8f9.jpg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21" cstate="screen"/>
          <a:stretch>
            <a:fillRect/>
          </a:stretch>
        </p:blipFill>
        <p:spPr>
          <a:xfrm>
            <a:off x="571472" y="1285860"/>
            <a:ext cx="901321" cy="85725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2" name="Рисунок 11" descr="cc9dbe2d3b540df2f8482d04a7b563aa.jpg">
            <a:hlinkClick r:id="rId22" action="ppaction://hlinksldjump"/>
          </p:cNvPr>
          <p:cNvPicPr>
            <a:picLocks noChangeAspect="1"/>
          </p:cNvPicPr>
          <p:nvPr/>
        </p:nvPicPr>
        <p:blipFill>
          <a:blip r:embed="rId23" cstate="screen"/>
          <a:stretch>
            <a:fillRect/>
          </a:stretch>
        </p:blipFill>
        <p:spPr>
          <a:xfrm>
            <a:off x="1571604" y="1285860"/>
            <a:ext cx="857256" cy="83630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3" name="Рисунок 12" descr="10803349a01a4216dde637dde382ba1b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24" cstate="screen"/>
          <a:stretch>
            <a:fillRect/>
          </a:stretch>
        </p:blipFill>
        <p:spPr>
          <a:xfrm>
            <a:off x="2500298" y="1285860"/>
            <a:ext cx="928694" cy="887418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4" name="Рисунок 13" descr="fba4d56428bd4af15d3c23829929f429.jpg">
            <a:hlinkClick r:id="rId25" action="ppaction://hlinksldjump"/>
          </p:cNvPr>
          <p:cNvPicPr>
            <a:picLocks noChangeAspect="1"/>
          </p:cNvPicPr>
          <p:nvPr/>
        </p:nvPicPr>
        <p:blipFill>
          <a:blip r:embed="rId26" cstate="screen"/>
          <a:stretch>
            <a:fillRect/>
          </a:stretch>
        </p:blipFill>
        <p:spPr>
          <a:xfrm>
            <a:off x="3500430" y="1285860"/>
            <a:ext cx="928694" cy="87297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5" name="Рисунок 14" descr="3a517fa8cc7b1cec13831fdf8c19c534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27" cstate="screen"/>
          <a:stretch>
            <a:fillRect/>
          </a:stretch>
        </p:blipFill>
        <p:spPr>
          <a:xfrm>
            <a:off x="4572000" y="1285860"/>
            <a:ext cx="928694" cy="88329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6" name="Рисунок 15" descr="319d15b029da9f6f6d072404cc9378fd.jpg">
            <a:hlinkClick r:id="rId28" action="ppaction://hlinksldjump"/>
          </p:cNvPr>
          <p:cNvPicPr>
            <a:picLocks noChangeAspect="1"/>
          </p:cNvPicPr>
          <p:nvPr/>
        </p:nvPicPr>
        <p:blipFill>
          <a:blip r:embed="rId29" cstate="screen"/>
          <a:stretch>
            <a:fillRect/>
          </a:stretch>
        </p:blipFill>
        <p:spPr>
          <a:xfrm>
            <a:off x="5643570" y="1285860"/>
            <a:ext cx="931802" cy="85725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7" name="Рисунок 16" descr="bc040d12f3bb1a3f83c83dbea9833389.jpg">
            <a:hlinkClick r:id="rId30" action="ppaction://hlinksldjump"/>
          </p:cNvPr>
          <p:cNvPicPr>
            <a:picLocks noChangeAspect="1"/>
          </p:cNvPicPr>
          <p:nvPr/>
        </p:nvPicPr>
        <p:blipFill>
          <a:blip r:embed="rId31" cstate="screen"/>
          <a:stretch>
            <a:fillRect/>
          </a:stretch>
        </p:blipFill>
        <p:spPr>
          <a:xfrm>
            <a:off x="6715140" y="1285860"/>
            <a:ext cx="953542" cy="83064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8" name="Рисунок 17" descr="578ae842d49de21d9d876532fab06eda.jpg">
            <a:hlinkClick r:id="rId32" action="ppaction://hlinksldjump"/>
          </p:cNvPr>
          <p:cNvPicPr>
            <a:picLocks noChangeAspect="1"/>
          </p:cNvPicPr>
          <p:nvPr/>
        </p:nvPicPr>
        <p:blipFill>
          <a:blip r:embed="rId33" cstate="screen"/>
          <a:stretch>
            <a:fillRect/>
          </a:stretch>
        </p:blipFill>
        <p:spPr>
          <a:xfrm>
            <a:off x="7786710" y="1285860"/>
            <a:ext cx="1000132" cy="81344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9" name="Рисунок 18" descr="1348883be10b7ead87e32a1a597240f5.jpg">
            <a:hlinkClick r:id="rId34" action="ppaction://hlinksldjump"/>
          </p:cNvPr>
          <p:cNvPicPr>
            <a:picLocks noChangeAspect="1"/>
          </p:cNvPicPr>
          <p:nvPr/>
        </p:nvPicPr>
        <p:blipFill>
          <a:blip r:embed="rId35" cstate="screen"/>
          <a:stretch>
            <a:fillRect/>
          </a:stretch>
        </p:blipFill>
        <p:spPr>
          <a:xfrm>
            <a:off x="357159" y="2285992"/>
            <a:ext cx="928694" cy="87710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0" name="Рисунок 19" descr="c0357960872aae67ac2bb09a2ff9e764.jpg">
            <a:hlinkClick r:id="rId36" action="ppaction://hlinksldjump"/>
          </p:cNvPr>
          <p:cNvPicPr>
            <a:picLocks noChangeAspect="1"/>
          </p:cNvPicPr>
          <p:nvPr/>
        </p:nvPicPr>
        <p:blipFill>
          <a:blip r:embed="rId37" cstate="screen"/>
          <a:stretch>
            <a:fillRect/>
          </a:stretch>
        </p:blipFill>
        <p:spPr>
          <a:xfrm>
            <a:off x="1357289" y="2285992"/>
            <a:ext cx="1071571" cy="881069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1" name="Рисунок 20" descr="b33e6a4e98c277f9917873dc9182cc96.jpg">
            <a:hlinkClick r:id="rId38" action="ppaction://hlinksldjump"/>
          </p:cNvPr>
          <p:cNvPicPr>
            <a:picLocks noChangeAspect="1"/>
          </p:cNvPicPr>
          <p:nvPr/>
        </p:nvPicPr>
        <p:blipFill>
          <a:blip r:embed="rId39" cstate="screen"/>
          <a:stretch>
            <a:fillRect/>
          </a:stretch>
        </p:blipFill>
        <p:spPr>
          <a:xfrm>
            <a:off x="2500298" y="2285992"/>
            <a:ext cx="928694" cy="87503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2" name="Рисунок 21" descr="c2affcc0ec3d06fe1793646b8adf128c.jpg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40" cstate="screen"/>
          <a:stretch>
            <a:fillRect/>
          </a:stretch>
        </p:blipFill>
        <p:spPr>
          <a:xfrm>
            <a:off x="3500430" y="2285992"/>
            <a:ext cx="1000132" cy="90678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3" name="Рисунок 22" descr="62419ab5c2c48612fb8e420206464aeb.jpg">
            <a:hlinkClick r:id="rId22" action="ppaction://hlinksldjump"/>
          </p:cNvPr>
          <p:cNvPicPr>
            <a:picLocks noChangeAspect="1"/>
          </p:cNvPicPr>
          <p:nvPr/>
        </p:nvPicPr>
        <p:blipFill>
          <a:blip r:embed="rId41" cstate="screen"/>
          <a:stretch>
            <a:fillRect/>
          </a:stretch>
        </p:blipFill>
        <p:spPr>
          <a:xfrm>
            <a:off x="4572000" y="2285991"/>
            <a:ext cx="974156" cy="92869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4" name="Рисунок 23" descr="82e2e770529f22dd8819a308ea31493d.jpg">
            <a:hlinkClick r:id="rId42" action="ppaction://hlinksldjump"/>
          </p:cNvPr>
          <p:cNvPicPr>
            <a:picLocks noChangeAspect="1"/>
          </p:cNvPicPr>
          <p:nvPr/>
        </p:nvPicPr>
        <p:blipFill>
          <a:blip r:embed="rId43" cstate="screen"/>
          <a:stretch>
            <a:fillRect/>
          </a:stretch>
        </p:blipFill>
        <p:spPr>
          <a:xfrm>
            <a:off x="5643570" y="2285992"/>
            <a:ext cx="1114428" cy="89897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5" name="Рисунок 24" descr="e3c3e6bb93ad1e39cce11c626871f949.jpg">
            <a:hlinkClick r:id="rId44" action="ppaction://hlinksldjump"/>
          </p:cNvPr>
          <p:cNvPicPr>
            <a:picLocks noChangeAspect="1"/>
          </p:cNvPicPr>
          <p:nvPr/>
        </p:nvPicPr>
        <p:blipFill>
          <a:blip r:embed="rId45" cstate="screen"/>
          <a:stretch>
            <a:fillRect/>
          </a:stretch>
        </p:blipFill>
        <p:spPr>
          <a:xfrm>
            <a:off x="6858016" y="2285992"/>
            <a:ext cx="1044136" cy="867793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6" name="Рисунок 25" descr="536915dbd4ba7a5dd94024b6b9d06c26.jpg">
            <a:hlinkClick r:id="rId46" action="ppaction://hlinksldjump"/>
          </p:cNvPr>
          <p:cNvPicPr>
            <a:picLocks noChangeAspect="1"/>
          </p:cNvPicPr>
          <p:nvPr/>
        </p:nvPicPr>
        <p:blipFill>
          <a:blip r:embed="rId47" cstate="screen"/>
          <a:stretch>
            <a:fillRect/>
          </a:stretch>
        </p:blipFill>
        <p:spPr>
          <a:xfrm>
            <a:off x="8001024" y="2285992"/>
            <a:ext cx="874065" cy="85852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7" name="Рисунок 26" descr="c1d3c42fbd5ea7dff613d0f0a7e3a320.jpg">
            <a:hlinkClick r:id="" action="ppaction://noaction"/>
          </p:cNvPr>
          <p:cNvPicPr>
            <a:picLocks noChangeAspect="1"/>
          </p:cNvPicPr>
          <p:nvPr/>
        </p:nvPicPr>
        <p:blipFill>
          <a:blip r:embed="rId48" cstate="screen"/>
          <a:stretch>
            <a:fillRect/>
          </a:stretch>
        </p:blipFill>
        <p:spPr>
          <a:xfrm>
            <a:off x="357158" y="3286124"/>
            <a:ext cx="905484" cy="88335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8" name="Рисунок 27" descr="90cbe3c2b5041bd16887ecf5d11d6a2f.jpg">
            <a:hlinkClick r:id="" action="ppaction://noaction"/>
          </p:cNvPr>
          <p:cNvPicPr>
            <a:picLocks noChangeAspect="1"/>
          </p:cNvPicPr>
          <p:nvPr/>
        </p:nvPicPr>
        <p:blipFill>
          <a:blip r:embed="rId49" cstate="screen"/>
          <a:stretch>
            <a:fillRect/>
          </a:stretch>
        </p:blipFill>
        <p:spPr>
          <a:xfrm>
            <a:off x="1357290" y="3286124"/>
            <a:ext cx="1015514" cy="88011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29" name="Рисунок 28" descr="076f86d41529d457d6eac92e1de39335.jpg">
            <a:hlinkClick r:id="" action="ppaction://noaction"/>
          </p:cNvPr>
          <p:cNvPicPr>
            <a:picLocks noChangeAspect="1"/>
          </p:cNvPicPr>
          <p:nvPr/>
        </p:nvPicPr>
        <p:blipFill>
          <a:blip r:embed="rId50" cstate="screen"/>
          <a:stretch>
            <a:fillRect/>
          </a:stretch>
        </p:blipFill>
        <p:spPr>
          <a:xfrm>
            <a:off x="2500298" y="3286124"/>
            <a:ext cx="928694" cy="92869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0" name="Рисунок 29" descr="f4f4d5353f51ab9766bf31df148d8274.jpg">
            <a:hlinkClick r:id="" action="ppaction://noaction"/>
          </p:cNvPr>
          <p:cNvPicPr>
            <a:picLocks noChangeAspect="1"/>
          </p:cNvPicPr>
          <p:nvPr/>
        </p:nvPicPr>
        <p:blipFill>
          <a:blip r:embed="rId51" cstate="screen"/>
          <a:stretch>
            <a:fillRect/>
          </a:stretch>
        </p:blipFill>
        <p:spPr>
          <a:xfrm>
            <a:off x="3571868" y="3286124"/>
            <a:ext cx="935406" cy="92917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1" name="Рисунок 30" descr="fa376471cffcba3221396347c451a3b2.jpg">
            <a:hlinkClick r:id="" action="ppaction://noaction"/>
          </p:cNvPr>
          <p:cNvPicPr>
            <a:picLocks noChangeAspect="1"/>
          </p:cNvPicPr>
          <p:nvPr/>
        </p:nvPicPr>
        <p:blipFill>
          <a:blip r:embed="rId52" cstate="screen"/>
          <a:stretch>
            <a:fillRect/>
          </a:stretch>
        </p:blipFill>
        <p:spPr>
          <a:xfrm>
            <a:off x="4572000" y="3286124"/>
            <a:ext cx="1014410" cy="91973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2" name="Рисунок 31" descr="e1d157926562f8136e7f62d826f6b7ba.jpg">
            <a:hlinkClick r:id="" action="ppaction://noaction"/>
          </p:cNvPr>
          <p:cNvPicPr>
            <a:picLocks noChangeAspect="1"/>
          </p:cNvPicPr>
          <p:nvPr/>
        </p:nvPicPr>
        <p:blipFill>
          <a:blip r:embed="rId53" cstate="screen"/>
          <a:stretch>
            <a:fillRect/>
          </a:stretch>
        </p:blipFill>
        <p:spPr>
          <a:xfrm>
            <a:off x="5643570" y="3286124"/>
            <a:ext cx="1011894" cy="92869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3" name="Рисунок 32" descr="a6c952ef8259183195e9a84489282247.jpg">
            <a:hlinkClick r:id="" action="ppaction://noaction"/>
          </p:cNvPr>
          <p:cNvPicPr>
            <a:picLocks noChangeAspect="1"/>
          </p:cNvPicPr>
          <p:nvPr/>
        </p:nvPicPr>
        <p:blipFill>
          <a:blip r:embed="rId54" cstate="screen"/>
          <a:stretch>
            <a:fillRect/>
          </a:stretch>
        </p:blipFill>
        <p:spPr>
          <a:xfrm>
            <a:off x="6715140" y="3286124"/>
            <a:ext cx="1004597" cy="92869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4" name="Рисунок 33" descr="0217c0c831da62c30483fbe62c860b58.jpg">
            <a:hlinkClick r:id="" action="ppaction://noaction"/>
          </p:cNvPr>
          <p:cNvPicPr>
            <a:picLocks noChangeAspect="1"/>
          </p:cNvPicPr>
          <p:nvPr/>
        </p:nvPicPr>
        <p:blipFill>
          <a:blip r:embed="rId55" cstate="screen"/>
          <a:stretch>
            <a:fillRect/>
          </a:stretch>
        </p:blipFill>
        <p:spPr>
          <a:xfrm>
            <a:off x="6781800" y="4648200"/>
            <a:ext cx="1378085" cy="129540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6" name="Рисунок 35" descr="4f8880777b9f.png"/>
          <p:cNvPicPr>
            <a:picLocks noChangeAspect="1"/>
          </p:cNvPicPr>
          <p:nvPr/>
        </p:nvPicPr>
        <p:blipFill>
          <a:blip r:embed="rId56" cstate="screen"/>
          <a:stretch>
            <a:fillRect/>
          </a:stretch>
        </p:blipFill>
        <p:spPr>
          <a:xfrm>
            <a:off x="428596" y="4714884"/>
            <a:ext cx="2875377" cy="1643074"/>
          </a:xfrm>
          <a:prstGeom prst="rect">
            <a:avLst/>
          </a:prstGeom>
        </p:spPr>
      </p:pic>
      <p:pic>
        <p:nvPicPr>
          <p:cNvPr id="37" name="Рисунок 36" descr="1_1 (4).png"/>
          <p:cNvPicPr>
            <a:picLocks noChangeAspect="1"/>
          </p:cNvPicPr>
          <p:nvPr/>
        </p:nvPicPr>
        <p:blipFill>
          <a:blip r:embed="rId57" cstate="screen"/>
          <a:stretch>
            <a:fillRect/>
          </a:stretch>
        </p:blipFill>
        <p:spPr>
          <a:xfrm>
            <a:off x="3276600" y="4343400"/>
            <a:ext cx="1395089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ook.com.ua-499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Самая-страшная-мелодия-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5257800" y="228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95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ook.com.ua-499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1800" y="381000"/>
            <a:ext cx="114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0" y="381000"/>
            <a:ext cx="114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91000" y="381000"/>
            <a:ext cx="114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0" y="457200"/>
            <a:ext cx="114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</a:t>
            </a:r>
            <a:endParaRPr lang="ru-RU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3200" y="381000"/>
            <a:ext cx="114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72400" y="381000"/>
            <a:ext cx="114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</a:t>
            </a:r>
            <a:endParaRPr lang="ru-RU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1800" y="381000"/>
            <a:ext cx="114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0" y="381000"/>
            <a:ext cx="114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38600" y="381000"/>
            <a:ext cx="114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0" y="381000"/>
            <a:ext cx="114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3200" y="381000"/>
            <a:ext cx="114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72400" y="381000"/>
            <a:ext cx="114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5" presetClass="exit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2"/>
    </p:bldLst>
  </p:timing>
</p:sld>
</file>

<file path=ppt/theme/theme1.xml><?xml version="1.0" encoding="utf-8"?>
<a:theme xmlns:a="http://schemas.openxmlformats.org/drawingml/2006/main" name="TS001159440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книги1</Template>
  <TotalTime>185</TotalTime>
  <Words>182</Words>
  <Application>Microsoft Office PowerPoint</Application>
  <PresentationFormat>Экран (4:3)</PresentationFormat>
  <Paragraphs>70</Paragraphs>
  <Slides>27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TS001159440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Как сегодня радуются дети – Стало больше грамотных на свете! Скажем Азбуке мы  «до свиданья» И рукой помашем на прощанье.</vt:lpstr>
      <vt:lpstr> Счастливого пути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Сизова</cp:lastModifiedBy>
  <cp:revision>22</cp:revision>
  <dcterms:created xsi:type="dcterms:W3CDTF">2012-02-08T17:14:48Z</dcterms:created>
  <dcterms:modified xsi:type="dcterms:W3CDTF">2012-06-05T14:18:45Z</dcterms:modified>
</cp:coreProperties>
</file>