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5" r:id="rId4"/>
    <p:sldId id="283" r:id="rId5"/>
    <p:sldId id="287" r:id="rId6"/>
    <p:sldId id="288" r:id="rId7"/>
    <p:sldId id="285" r:id="rId8"/>
    <p:sldId id="282" r:id="rId9"/>
    <p:sldId id="280" r:id="rId10"/>
    <p:sldId id="281" r:id="rId11"/>
    <p:sldId id="292" r:id="rId12"/>
    <p:sldId id="267" r:id="rId13"/>
    <p:sldId id="271" r:id="rId14"/>
    <p:sldId id="270" r:id="rId15"/>
    <p:sldId id="289" r:id="rId16"/>
    <p:sldId id="29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0" y="85723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СПЕШИМ ДЕЛАТЬ ДОБРО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D:\Мои документы\Валя фотографии\экскурсия город\DSC02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928802"/>
            <a:ext cx="6286544" cy="342902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14414" y="5429264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«МОУ СОШ № 53» 8А класс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785794"/>
            <a:ext cx="5310187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42844" y="5143512"/>
            <a:ext cx="87868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 Именно на этом проекте мы  сделали одно очень важное для себя открытие: добрых, отзывчивых людей очень много, просто некоторым из них нужно помочь сделать первый шаг. </a:t>
            </a:r>
            <a:endParaRPr lang="ru-RU" sz="2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4214818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Вот и мы  и многие  дети и родители  нашей школы не смогли оставаться безучастными к детскому горю  . На наш призыв оказать посильную помощь приюту  откликнулись все –кто умеет сопереживать 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9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928794" y="3469377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000" dirty="0" smtClean="0"/>
              <a:t>Детям  из детских домов   особенно необходимы люди, которые могут уделить им внимание - поиграть, почитать книжку,  побегать  с ними по двору. </a:t>
            </a:r>
            <a:r>
              <a:rPr lang="ru-RU" sz="2000" dirty="0" err="1" smtClean="0"/>
              <a:t>Волонтерство</a:t>
            </a:r>
            <a:r>
              <a:rPr lang="ru-RU" sz="2000" dirty="0" smtClean="0"/>
              <a:t> в детском доме - это возможность подарить свое тепло тем, кто в нем нуждается больше всего.</a:t>
            </a:r>
            <a:endParaRPr lang="ru-RU" sz="20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556792"/>
            <a:ext cx="158417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 descr="C:\Users\school53-1\Pictures\Новая папка\IMG_33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908720"/>
            <a:ext cx="3308185" cy="2481139"/>
          </a:xfrm>
          <a:prstGeom prst="rect">
            <a:avLst/>
          </a:prstGeom>
          <a:noFill/>
        </p:spPr>
      </p:pic>
      <p:pic>
        <p:nvPicPr>
          <p:cNvPr id="13" name="Picture 2" descr="C:\Users\school53-1\Pictures\Новая папка\IMG_329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36096" y="836712"/>
            <a:ext cx="3500206" cy="2625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146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7" name="Picture 1" descr="D:\Мои документы\Валя фотографии\Волонтерская акция\IMG_008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3429000"/>
            <a:ext cx="3143272" cy="2357454"/>
          </a:xfrm>
          <a:prstGeom prst="rect">
            <a:avLst/>
          </a:prstGeom>
          <a:noFill/>
        </p:spPr>
      </p:pic>
      <p:pic>
        <p:nvPicPr>
          <p:cNvPr id="7" name="Picture 2" descr="D:\Мои документы\Валя фотографии\Волонтерская акция\IMG_007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071546"/>
            <a:ext cx="2825741" cy="211930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67544" y="34290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Эмоциональная отдача от помощи  детям и людям ни с чем не сравнима 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135729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08" y="4563981"/>
            <a:ext cx="1928826" cy="1365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3143240" y="928670"/>
            <a:ext cx="521497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 еще мы поняли  ,</a:t>
            </a:r>
            <a:r>
              <a:rPr lang="ru-RU" b="1" dirty="0" smtClean="0"/>
              <a:t>что сознательность, ответственность</a:t>
            </a:r>
            <a:r>
              <a:rPr lang="ru-RU" dirty="0" smtClean="0"/>
              <a:t> - вот основные характеристики добровольчества. </a:t>
            </a:r>
            <a:r>
              <a:rPr lang="ru-RU" dirty="0" err="1" smtClean="0"/>
              <a:t>Волонтерство</a:t>
            </a:r>
            <a:r>
              <a:rPr lang="ru-RU" dirty="0" smtClean="0"/>
              <a:t> предполагает самостоятельное принятие решения о помощи ближним</a:t>
            </a:r>
            <a:r>
              <a:rPr lang="ru-RU" b="1" dirty="0" smtClean="0"/>
              <a:t>. Именно добрая воля, а не принуждение или поиск выгоды, лежит в основе поступков волонтера.</a:t>
            </a:r>
            <a:r>
              <a:rPr lang="ru-RU" dirty="0" smtClean="0"/>
              <a:t> Однако добрая воля не принесет добрых плодов, если рядом с ней не будет следовать ответственность и сознательность.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571744"/>
            <a:ext cx="3429023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611560" y="980728"/>
            <a:ext cx="73581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Будем надеяться, что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волонтерство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будет процветать дальше и приносить добро, ведь жизнь дается только один раз и ее нужно прожить достойно.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7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42910" y="857232"/>
            <a:ext cx="7143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Какой совет мы бы   дали  начинающему волонтеру? И что для нас значит </a:t>
            </a:r>
            <a:r>
              <a:rPr lang="ru-RU" dirty="0" err="1" smtClean="0"/>
              <a:t>волонтерство</a:t>
            </a:r>
            <a:r>
              <a:rPr lang="ru-RU" dirty="0" smtClean="0"/>
              <a:t>?</a:t>
            </a:r>
          </a:p>
          <a:p>
            <a:endParaRPr lang="ru-RU" dirty="0" smtClean="0"/>
          </a:p>
          <a:p>
            <a:r>
              <a:rPr lang="ru-RU" dirty="0" smtClean="0"/>
              <a:t>- </a:t>
            </a:r>
            <a:r>
              <a:rPr lang="ru-RU" b="1" dirty="0" smtClean="0"/>
              <a:t>Совет: </a:t>
            </a:r>
            <a:r>
              <a:rPr lang="ru-RU" dirty="0" smtClean="0"/>
              <a:t>не бояться мнения окружающих. Многие люди не понимают, для чего ты занимаешься </a:t>
            </a:r>
            <a:r>
              <a:rPr lang="ru-RU" dirty="0" err="1" smtClean="0"/>
              <a:t>волонтерством</a:t>
            </a:r>
            <a:r>
              <a:rPr lang="ru-RU" dirty="0" smtClean="0"/>
              <a:t>. Но если человек уверенно следует выбранному курсу, то позже </a:t>
            </a:r>
            <a:r>
              <a:rPr lang="ru-RU" dirty="0" err="1" smtClean="0"/>
              <a:t>понимет</a:t>
            </a:r>
            <a:r>
              <a:rPr lang="ru-RU" dirty="0" smtClean="0"/>
              <a:t>: </a:t>
            </a:r>
            <a:r>
              <a:rPr lang="ru-RU" b="1" dirty="0" smtClean="0"/>
              <a:t>сколько отдаешь людям - помощи, добра – столько и тебе вернется. Обязательно.</a:t>
            </a:r>
            <a:r>
              <a:rPr lang="ru-RU" dirty="0" smtClean="0"/>
              <a:t> Для нас </a:t>
            </a:r>
            <a:r>
              <a:rPr lang="ru-RU" dirty="0" err="1" smtClean="0"/>
              <a:t>волонтерство</a:t>
            </a:r>
            <a:r>
              <a:rPr lang="ru-RU" dirty="0" smtClean="0"/>
              <a:t> - это не хобби, это то, без чего уже себя не видишь, не осознаешь.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500438"/>
            <a:ext cx="26289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785794"/>
            <a:ext cx="442915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67544" y="3140968"/>
            <a:ext cx="3610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http://images.yandex.ru/yandsearch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500306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http://www.otkazniki.ru/index.php?id=60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3571876"/>
            <a:ext cx="3456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http://gazeta.sfu-kras.ru/node/737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00166" y="1357298"/>
            <a:ext cx="6265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Использованные сайты</a:t>
            </a:r>
            <a:endParaRPr lang="ru-RU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060848"/>
            <a:ext cx="482453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4422"/>
            <a:ext cx="9144000" cy="457201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 rot="20909915">
            <a:off x="365821" y="2990514"/>
            <a:ext cx="2804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ШАЛКИНА ЕКАТЕРИНА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95393" y="4205583"/>
            <a:ext cx="116190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D:\Мои документы\Валя фотографии\экскурсия город\Копия (2) DSC029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63978">
            <a:off x="4022102" y="3924004"/>
            <a:ext cx="912675" cy="1214446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813391">
            <a:off x="1205702" y="3947059"/>
            <a:ext cx="936857" cy="1290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 rot="674452">
            <a:off x="3976184" y="2726803"/>
            <a:ext cx="16544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РОСТОВА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ВАЛЕНТИНА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286512" y="3071810"/>
            <a:ext cx="267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ШАГИНЯН КРИСТИНА</a:t>
            </a:r>
            <a:endParaRPr lang="ru-RU" dirty="0"/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54" y="142852"/>
            <a:ext cx="258127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71472" y="3000372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3643314"/>
            <a:ext cx="65722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Пионерская и комсомольская организации стали историей нашей страны. </a:t>
            </a:r>
            <a:r>
              <a:rPr lang="ru-RU" dirty="0" smtClean="0"/>
              <a:t>Не будем сейчас говорить, насколько это было хорошо или плохо.  И комсомол и пионерия сыграли определенную  роль в жизни общества. </a:t>
            </a:r>
            <a:r>
              <a:rPr lang="ru-RU" b="1" dirty="0" smtClean="0"/>
              <a:t>Когда их не стало, это пространство оказалось пустым , ничем не заполненным. </a:t>
            </a:r>
            <a:endParaRPr lang="ru-RU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1142984"/>
            <a:ext cx="3527755" cy="2143140"/>
          </a:xfrm>
          <a:prstGeom prst="rect">
            <a:avLst/>
          </a:prstGeom>
          <a:ln w="381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71472" y="3142709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785794"/>
            <a:ext cx="285752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2071670" y="321468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А, как известно, свято место пусто не бывает. И оно заполнилось всем, чем попало.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4005064"/>
            <a:ext cx="70723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Пока мы не найдем альтернативы пиву, компьютерным играм, бездумным шатаниям по улицам, поиску сомнительных развлечений.. и пока на  их место не найдется нечто более интересное, увлекательное и позитивно мотивированное, до тех пор проблема молодежи не будет решена. Один из вариантов ее решения нашел Запад  и называется он - </a:t>
            </a:r>
            <a:r>
              <a:rPr lang="ru-RU" dirty="0" err="1" smtClean="0"/>
              <a:t>волонтерство</a:t>
            </a:r>
            <a:r>
              <a:rPr lang="ru-RU" dirty="0" smtClean="0"/>
              <a:t> .</a:t>
            </a:r>
            <a:endParaRPr lang="ru-RU" dirty="0"/>
          </a:p>
        </p:txBody>
      </p:sp>
      <p:pic>
        <p:nvPicPr>
          <p:cNvPr id="9" name="Picture 2" descr="C:\Users\school53-1\Pictures\Новая папка\IMG_33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785794"/>
            <a:ext cx="2657269" cy="1992952"/>
          </a:xfrm>
          <a:prstGeom prst="rect">
            <a:avLst/>
          </a:prstGeom>
          <a:noFill/>
        </p:spPr>
      </p:pic>
      <p:pic>
        <p:nvPicPr>
          <p:cNvPr id="12" name="Picture 2" descr="C:\Users\school53-1\Pictures\Новая папка\IMG_329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908720"/>
            <a:ext cx="2496277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14678" y="1928802"/>
            <a:ext cx="2571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000240"/>
            <a:ext cx="291143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4000504"/>
            <a:ext cx="2500330" cy="187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46" y="1214422"/>
            <a:ext cx="3071834" cy="1844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3500430" y="1928802"/>
            <a:ext cx="17859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Общее, что нас объединяет, — добровольность </a:t>
            </a:r>
            <a:endParaRPr lang="ru-RU" dirty="0"/>
          </a:p>
        </p:txBody>
      </p:sp>
      <p:pic>
        <p:nvPicPr>
          <p:cNvPr id="4" name="Picture 2" descr="D:\Мои документы\Валя фотографии\субботник\IMG_006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4214818"/>
            <a:ext cx="2420926" cy="181569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714612" y="4143380"/>
            <a:ext cx="35004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Еще нас  объединяет потребность быть нужными. Волонтерское движение позволяет реализовать эту потребность, ощутить свою полезность.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3429000"/>
            <a:ext cx="3715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/>
              <a:t>Мы  ВСЕГДА МЫ ТАМ, ГДЕ НУЖНЫ!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1000108"/>
            <a:ext cx="5403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Мы такую альтернативу нашли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D:\Мои документы\Валя фотографии\субботник\IMG_00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73530">
            <a:off x="4788189" y="1633087"/>
            <a:ext cx="1927481" cy="1623771"/>
          </a:xfrm>
          <a:prstGeom prst="rect">
            <a:avLst/>
          </a:prstGeom>
          <a:noFill/>
        </p:spPr>
      </p:pic>
      <p:pic>
        <p:nvPicPr>
          <p:cNvPr id="2051" name="Picture 3" descr="D:\Мои документы\Валя фотографии\Волонтерская акция\IMG_007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43174" y="1285860"/>
            <a:ext cx="1785950" cy="1339463"/>
          </a:xfrm>
          <a:prstGeom prst="rect">
            <a:avLst/>
          </a:prstGeom>
          <a:noFill/>
        </p:spPr>
      </p:pic>
      <p:pic>
        <p:nvPicPr>
          <p:cNvPr id="2052" name="Picture 4" descr="D:\Мои документы\Валя фотографии\волонтеры ЮИД\Мы и наши шефы - работники ГИБДД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699954">
            <a:off x="2783245" y="2951941"/>
            <a:ext cx="2011144" cy="1347120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2844" y="571480"/>
            <a:ext cx="9144000" cy="400110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Разнообразие форм  волонтерских движений может поразить воображение.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43570" y="3429000"/>
            <a:ext cx="36433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Никто не будет спорить с такой аксиомой : время можно тратить двумя способами — с пользой и без. Первый вариант ( с пользой) — это волонтерское движение. И это хороший противовес всем пагубным привычкам которые рождаются от безделья.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43768" y="1285860"/>
            <a:ext cx="1571636" cy="1473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71802" y="4429132"/>
            <a:ext cx="24765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1472" y="4143380"/>
            <a:ext cx="18669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57158" y="1214422"/>
            <a:ext cx="187216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 descr="C:\Users\school53-1\Pictures\Новая папка\IMG_3294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51520" y="2564904"/>
            <a:ext cx="2051720" cy="1538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928662" y="1142984"/>
            <a:ext cx="67866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России волонтерское движение стало зарождаться в конце 80-х годов,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хотя, если заглянуть в историю, следует признать, что оно существовало всегда, например, в виде службы сестер милосердия, тимуровского и пионерского движений, всевозможных обществ охраны природы и памятников.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Однако  в современном обществе волонтерское движение получило новое развитие в связи с растущим числом социальных проблем, в решении которых при современной экономической ситуации волонтеры незаменимы</a:t>
            </a:r>
            <a:r>
              <a:rPr lang="ru-RU" b="1" dirty="0" smtClean="0"/>
              <a:t>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t="8569"/>
          <a:stretch>
            <a:fillRect/>
          </a:stretch>
        </p:blipFill>
        <p:spPr bwMode="auto">
          <a:xfrm>
            <a:off x="3143240" y="4143380"/>
            <a:ext cx="2653452" cy="1611994"/>
          </a:xfrm>
          <a:prstGeom prst="rect">
            <a:avLst/>
          </a:prstGeom>
          <a:ln w="38100" cap="sq">
            <a:solidFill>
              <a:schemeClr val="bg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929066"/>
            <a:ext cx="285752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861048"/>
            <a:ext cx="252028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school53-1\Pictures\Новая папка\IMG_328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84168" y="3933056"/>
            <a:ext cx="2808312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71472" y="3000372"/>
            <a:ext cx="80010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основе волонтерского движения лежит старый как мир принцип: хочешь почувствовать себя человеком — помоги другому.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836712"/>
            <a:ext cx="324036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36712"/>
            <a:ext cx="284380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C:\Users\school53-1\Pictures\Новая папка\IMG_33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836712"/>
            <a:ext cx="305983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4" name="Picture 2" descr="D:\Мои документы\Валя фотографии\Волонтерская акция\IMG_00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3714752"/>
            <a:ext cx="2786050" cy="2089538"/>
          </a:xfrm>
          <a:prstGeom prst="rect">
            <a:avLst/>
          </a:prstGeom>
          <a:noFill/>
        </p:spPr>
      </p:pic>
      <p:pic>
        <p:nvPicPr>
          <p:cNvPr id="7" name="Picture 1" descr="D:\Мои документы\Валя фотографии\Волонтерская акция\IMG_007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88" y="928670"/>
            <a:ext cx="2571768" cy="1928826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1000107"/>
            <a:ext cx="2928958" cy="4048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3071802" y="2571744"/>
            <a:ext cx="32861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Посмотрите в глаза этому ребенку из детского дома :сколько в них безысходной тоски , ожидания! Разве можно оставаться безучастными к детскому горю ?Мы узнали, что</a:t>
            </a:r>
          </a:p>
          <a:p>
            <a:r>
              <a:rPr lang="ru-RU" dirty="0" smtClean="0"/>
              <a:t>прожившие несколько лет в казенных учреждениях, лишенные родительской заботы, дети отстают в эмоциональном, социальном и физическом развитии.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785794"/>
            <a:ext cx="31432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Мы занимались разной волонтерской работой</a:t>
            </a:r>
            <a:r>
              <a:rPr lang="ru-RU" dirty="0" smtClean="0"/>
              <a:t>. </a:t>
            </a:r>
            <a:r>
              <a:rPr lang="ru-RU" dirty="0" err="1" smtClean="0"/>
              <a:t>Последяя</a:t>
            </a:r>
            <a:r>
              <a:rPr lang="ru-RU" dirty="0" smtClean="0"/>
              <a:t> акция была нами проведена для приюта «Возвращение» и детского дома № 1.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693</Words>
  <Application>Microsoft Office PowerPoint</Application>
  <PresentationFormat>Экран (4:3)</PresentationFormat>
  <Paragraphs>37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104</cp:revision>
  <dcterms:modified xsi:type="dcterms:W3CDTF">2012-06-05T17:08:45Z</dcterms:modified>
</cp:coreProperties>
</file>