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2" y="-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Задачи по физике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Задания к открытому уроку математика + физика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82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1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Футбольный мяч после удара поднялся на высоту 25 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Какова была его скорость на этой высоте, если начальная скорость мяча 30 м/с? Сопротивлением воздуха пренебречь. Ответ выразите в м/с.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2357422" y="2143116"/>
            <a:ext cx="37147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1714480" y="4786322"/>
            <a:ext cx="1357322" cy="1357322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scene3d>
            <a:camera prst="obliqueBottomLeft"/>
            <a:lightRig rig="balanced" dir="t">
              <a:rot lat="0" lon="0" rev="7200000"/>
            </a:lightRig>
          </a:scene3d>
          <a:sp3d contourW="12700" prstMaterial="metal">
            <a:bevelT w="101600" h="50800"/>
            <a:bevelB w="361950" h="381000"/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714480" y="0"/>
            <a:ext cx="1357322" cy="1357322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rgbClr val="92D050"/>
              </a:gs>
              <a:gs pos="100000">
                <a:srgbClr val="00B050"/>
              </a:gs>
            </a:gsLst>
            <a:lin ang="5400000" scaled="0"/>
          </a:gradFill>
          <a:scene3d>
            <a:camera prst="obliqueBottomLeft"/>
            <a:lightRig rig="balanced" dir="t">
              <a:rot lat="0" lon="0" rev="7200000"/>
            </a:lightRig>
          </a:scene3d>
          <a:sp3d contourW="12700" prstMaterial="metal">
            <a:bevelT w="101600" h="50800"/>
            <a:bevelB w="361950" h="381000"/>
            <a:contourClr>
              <a:srgbClr val="92D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3215472" y="3786190"/>
            <a:ext cx="328535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71802" y="5429264"/>
            <a:ext cx="37147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00209 -0.695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0.69583 L -3.61111E-6 7.40741E-7 " pathEditMode="relative" rAng="0" ptsTypes="AA">
                                      <p:cBhvr>
                                        <p:cTn id="15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46</Words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Задачи по физике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физике</dc:title>
  <cp:lastModifiedBy>физика4</cp:lastModifiedBy>
  <cp:revision>2</cp:revision>
  <dcterms:modified xsi:type="dcterms:W3CDTF">2011-12-20T11:32:29Z</dcterms:modified>
</cp:coreProperties>
</file>