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3713-B44F-41F4-ACE7-32D0F3F98C65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0B290-C7DB-45DE-8D08-7BB289B8B7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3713-B44F-41F4-ACE7-32D0F3F98C65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0B290-C7DB-45DE-8D08-7BB289B8B7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3713-B44F-41F4-ACE7-32D0F3F98C65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0B290-C7DB-45DE-8D08-7BB289B8B7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3713-B44F-41F4-ACE7-32D0F3F98C65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0B290-C7DB-45DE-8D08-7BB289B8B7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3713-B44F-41F4-ACE7-32D0F3F98C65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0B290-C7DB-45DE-8D08-7BB289B8B7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3713-B44F-41F4-ACE7-32D0F3F98C65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0B290-C7DB-45DE-8D08-7BB289B8B7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3713-B44F-41F4-ACE7-32D0F3F98C65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0B290-C7DB-45DE-8D08-7BB289B8B7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3713-B44F-41F4-ACE7-32D0F3F98C65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0B290-C7DB-45DE-8D08-7BB289B8B7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3713-B44F-41F4-ACE7-32D0F3F98C65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0B290-C7DB-45DE-8D08-7BB289B8B7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3713-B44F-41F4-ACE7-32D0F3F98C65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0B290-C7DB-45DE-8D08-7BB289B8B7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43713-B44F-41F4-ACE7-32D0F3F98C65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0B290-C7DB-45DE-8D08-7BB289B8B7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43713-B44F-41F4-ACE7-32D0F3F98C65}" type="datetimeFigureOut">
              <a:rPr lang="ru-RU" smtClean="0"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0B290-C7DB-45DE-8D08-7BB289B8B79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oleObject" Target="../embeddings/oleObject2.bin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42852"/>
            <a:ext cx="842968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После блестящего решения задачи Зимушки и </a:t>
            </a:r>
            <a:r>
              <a:rPr lang="ru-RU" sz="2400" dirty="0" smtClean="0"/>
              <a:t>Серебряного  рыцаря</a:t>
            </a:r>
            <a:r>
              <a:rPr lang="ru-RU" sz="2400" dirty="0" smtClean="0"/>
              <a:t> , пришло время Веснушки и Золотого рыцаря.</a:t>
            </a:r>
          </a:p>
          <a:p>
            <a:endParaRPr lang="ru-RU" sz="1200" dirty="0" smtClean="0"/>
          </a:p>
          <a:p>
            <a:r>
              <a:rPr lang="ru-RU" sz="2400" u="sng" dirty="0" smtClean="0"/>
              <a:t>Их задача:</a:t>
            </a:r>
          </a:p>
          <a:p>
            <a:r>
              <a:rPr lang="ru-RU" sz="2400" dirty="0" smtClean="0"/>
              <a:t>Лёня задумал число . Он прибавил к нему </a:t>
            </a:r>
            <a:r>
              <a:rPr lang="ru-RU" sz="3200" dirty="0" smtClean="0"/>
              <a:t>5</a:t>
            </a:r>
            <a:r>
              <a:rPr lang="ru-RU" sz="2400" dirty="0" smtClean="0"/>
              <a:t> ,</a:t>
            </a:r>
            <a:r>
              <a:rPr lang="ru-RU" sz="2400" dirty="0"/>
              <a:t> </a:t>
            </a:r>
            <a:r>
              <a:rPr lang="ru-RU" sz="2400" dirty="0" smtClean="0"/>
              <a:t>потом разделил сумму на </a:t>
            </a:r>
            <a:r>
              <a:rPr lang="ru-RU" sz="3200" dirty="0" smtClean="0"/>
              <a:t>3</a:t>
            </a:r>
            <a:r>
              <a:rPr lang="ru-RU" sz="2400" dirty="0" smtClean="0"/>
              <a:t> , умножил результат на </a:t>
            </a:r>
            <a:r>
              <a:rPr lang="ru-RU" sz="3200" dirty="0" smtClean="0"/>
              <a:t>4</a:t>
            </a:r>
            <a:r>
              <a:rPr lang="ru-RU" sz="2400" dirty="0" smtClean="0"/>
              <a:t> , отнял </a:t>
            </a:r>
            <a:r>
              <a:rPr lang="ru-RU" sz="3200" dirty="0" smtClean="0"/>
              <a:t>6</a:t>
            </a:r>
            <a:r>
              <a:rPr lang="ru-RU" sz="2400" dirty="0" smtClean="0"/>
              <a:t> , разделил на </a:t>
            </a:r>
            <a:r>
              <a:rPr lang="ru-RU" sz="3200" dirty="0" smtClean="0"/>
              <a:t>7 </a:t>
            </a:r>
            <a:r>
              <a:rPr lang="ru-RU" sz="2400" dirty="0" smtClean="0"/>
              <a:t>и получил </a:t>
            </a:r>
            <a:r>
              <a:rPr lang="ru-RU" sz="3200" dirty="0" smtClean="0"/>
              <a:t>2</a:t>
            </a:r>
            <a:r>
              <a:rPr lang="ru-RU" sz="2400" dirty="0" smtClean="0"/>
              <a:t>.  Какое число задумал Лёня?</a:t>
            </a:r>
          </a:p>
          <a:p>
            <a:r>
              <a:rPr lang="ru-RU" sz="2400" dirty="0" smtClean="0"/>
              <a:t>Они решили задачу простым способом : решали её с конца заменяя каждое действие противоположным действием . Получился пример: </a:t>
            </a:r>
          </a:p>
          <a:p>
            <a:endParaRPr lang="ru-RU" sz="1200" dirty="0" smtClean="0"/>
          </a:p>
          <a:p>
            <a:endParaRPr lang="ru-RU" sz="1200" dirty="0"/>
          </a:p>
          <a:p>
            <a:endParaRPr lang="ru-RU" sz="1200" dirty="0" smtClean="0"/>
          </a:p>
          <a:p>
            <a:r>
              <a:rPr lang="ru-RU" sz="3200" dirty="0" smtClean="0"/>
              <a:t>Ответ :10.   </a:t>
            </a:r>
            <a:r>
              <a:rPr lang="ru-RU" sz="2400" dirty="0" smtClean="0"/>
              <a:t>Это число задумал Лёня .</a:t>
            </a:r>
          </a:p>
          <a:p>
            <a:endParaRPr lang="ru-RU" sz="2400" dirty="0" smtClean="0"/>
          </a:p>
          <a:p>
            <a:endParaRPr lang="ru-RU" sz="2400" dirty="0"/>
          </a:p>
          <a:p>
            <a:pPr algn="ctr"/>
            <a:r>
              <a:rPr lang="ru-RU" sz="2400" dirty="0" smtClean="0"/>
              <a:t>            Со вторым туром справились все .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786050" y="4071942"/>
          <a:ext cx="3500462" cy="848597"/>
        </p:xfrm>
        <a:graphic>
          <a:graphicData uri="http://schemas.openxmlformats.org/presentationml/2006/ole">
            <p:oleObj spid="_x0000_s1026" name="Формула" r:id="rId3" imgW="1498320" imgH="431640" progId="Equation.3">
              <p:embed/>
            </p:oleObj>
          </a:graphicData>
        </a:graphic>
      </p:graphicFrame>
      <p:pic>
        <p:nvPicPr>
          <p:cNvPr id="6" name="Рисунок 5" descr="images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0826" y="3786190"/>
            <a:ext cx="2419350" cy="1895475"/>
          </a:xfrm>
          <a:prstGeom prst="rect">
            <a:avLst/>
          </a:prstGeom>
        </p:spPr>
      </p:pic>
      <p:pic>
        <p:nvPicPr>
          <p:cNvPr id="7" name="Рисунок 6" descr="images (5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5000636"/>
            <a:ext cx="2319225" cy="157163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585620" cy="62786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Третий тур </a:t>
            </a:r>
            <a:r>
              <a:rPr lang="ru-RU" dirty="0" smtClean="0"/>
              <a:t>: </a:t>
            </a:r>
            <a:r>
              <a:rPr lang="ru-RU" sz="2400" dirty="0" smtClean="0"/>
              <a:t>на доске были написаны достижения великих </a:t>
            </a:r>
          </a:p>
          <a:p>
            <a:r>
              <a:rPr lang="ru-RU" sz="2400" dirty="0" smtClean="0"/>
              <a:t>                                 учёных . Нужно </a:t>
            </a:r>
            <a:r>
              <a:rPr lang="ru-RU" sz="2400" smtClean="0"/>
              <a:t>было узнать </a:t>
            </a:r>
            <a:r>
              <a:rPr lang="ru-RU" sz="2400" dirty="0" smtClean="0"/>
              <a:t>имя учёного. </a:t>
            </a:r>
          </a:p>
          <a:p>
            <a:r>
              <a:rPr lang="ru-RU" dirty="0" smtClean="0"/>
              <a:t>    У Веснушки:</a:t>
            </a:r>
          </a:p>
          <a:p>
            <a:r>
              <a:rPr lang="ru-RU" dirty="0" smtClean="0"/>
              <a:t>Закон : </a:t>
            </a:r>
            <a:r>
              <a:rPr lang="ru-RU" i="1" dirty="0" smtClean="0"/>
              <a:t>на тело</a:t>
            </a:r>
            <a:r>
              <a:rPr lang="ru-RU" i="1" dirty="0"/>
              <a:t>, погружённое в жидкость </a:t>
            </a:r>
            <a:r>
              <a:rPr lang="ru-RU" i="1" dirty="0" smtClean="0"/>
              <a:t>, действует выталкивающая </a:t>
            </a:r>
          </a:p>
          <a:p>
            <a:r>
              <a:rPr lang="ru-RU" i="1" dirty="0" smtClean="0"/>
              <a:t>сила</a:t>
            </a:r>
            <a:r>
              <a:rPr lang="ru-RU" i="1" dirty="0"/>
              <a:t>, </a:t>
            </a:r>
            <a:r>
              <a:rPr lang="ru-RU" i="1" dirty="0" smtClean="0"/>
              <a:t> равная </a:t>
            </a:r>
            <a:r>
              <a:rPr lang="ru-RU" i="1" dirty="0"/>
              <a:t>весу вытесненной этим телом жидкости </a:t>
            </a:r>
            <a:r>
              <a:rPr lang="ru-RU" b="1" dirty="0" smtClean="0"/>
              <a:t>(Архимед).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У Зимушки : 	</a:t>
            </a:r>
          </a:p>
          <a:p>
            <a:r>
              <a:rPr lang="ru-RU" i="1" dirty="0" smtClean="0"/>
              <a:t>Доказал закон всемирного тяготения </a:t>
            </a:r>
            <a:r>
              <a:rPr lang="ru-RU" b="1" dirty="0" smtClean="0"/>
              <a:t>(</a:t>
            </a:r>
            <a:r>
              <a:rPr lang="ru-RU" b="1" dirty="0" err="1" smtClean="0"/>
              <a:t>Иссак</a:t>
            </a:r>
            <a:r>
              <a:rPr lang="ru-RU" b="1" dirty="0" smtClean="0"/>
              <a:t> Ньютон).</a:t>
            </a:r>
          </a:p>
          <a:p>
            <a:r>
              <a:rPr lang="ru-RU" dirty="0" smtClean="0"/>
              <a:t>                                                                                                                                 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У Золотого рыцаря : </a:t>
            </a:r>
          </a:p>
          <a:p>
            <a:r>
              <a:rPr lang="ru-RU" i="1" dirty="0" smtClean="0"/>
              <a:t>Доказал , что в плоскости через точку ,  не лежащую на данной прямой ,</a:t>
            </a:r>
          </a:p>
          <a:p>
            <a:r>
              <a:rPr lang="ru-RU" i="1" dirty="0"/>
              <a:t>м</a:t>
            </a:r>
            <a:r>
              <a:rPr lang="ru-RU" i="1" dirty="0" smtClean="0"/>
              <a:t>ожно провести не  более одной прямой, не пересекающей данной </a:t>
            </a:r>
          </a:p>
          <a:p>
            <a:r>
              <a:rPr lang="ru-RU" b="1" i="1" dirty="0"/>
              <a:t> </a:t>
            </a:r>
            <a:r>
              <a:rPr lang="ru-RU" b="1" i="1" dirty="0" smtClean="0"/>
              <a:t>                                                                                                                         </a:t>
            </a:r>
            <a:r>
              <a:rPr lang="ru-RU" b="1" dirty="0" smtClean="0"/>
              <a:t>(Эвклид).</a:t>
            </a:r>
          </a:p>
          <a:p>
            <a:r>
              <a:rPr lang="ru-RU" dirty="0" smtClean="0"/>
              <a:t>    У Серебряного рыцаря : </a:t>
            </a:r>
          </a:p>
          <a:p>
            <a:r>
              <a:rPr lang="ru-RU" dirty="0" smtClean="0"/>
              <a:t>Создал теорему : </a:t>
            </a:r>
            <a:r>
              <a:rPr lang="ru-RU" i="1" dirty="0" smtClean="0"/>
              <a:t>в прямоугольном треугольнике площадь квадрата,</a:t>
            </a:r>
          </a:p>
          <a:p>
            <a:r>
              <a:rPr lang="ru-RU" i="1" dirty="0" smtClean="0"/>
              <a:t>построенного на  гипотенузе равна сумме площадей квадратов , </a:t>
            </a:r>
          </a:p>
          <a:p>
            <a:r>
              <a:rPr lang="ru-RU" i="1" dirty="0" smtClean="0"/>
              <a:t>построенных на катете </a:t>
            </a:r>
            <a:r>
              <a:rPr lang="ru-RU" b="1" dirty="0" smtClean="0"/>
              <a:t>(Пифагор).</a:t>
            </a:r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050" name="Формула" r:id="rId3" imgW="114120" imgH="215640" progId="Equation.3">
              <p:embed/>
            </p:oleObj>
          </a:graphicData>
        </a:graphic>
      </p:graphicFrame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3834" y="1000108"/>
            <a:ext cx="1071570" cy="1467828"/>
          </a:xfrm>
          <a:prstGeom prst="rect">
            <a:avLst/>
          </a:prstGeom>
        </p:spPr>
      </p:pic>
      <p:pic>
        <p:nvPicPr>
          <p:cNvPr id="7" name="Рисунок 6" descr="210px-Principio_di_Archimede_galleggiament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7554" y="1785926"/>
            <a:ext cx="1143008" cy="952506"/>
          </a:xfrm>
          <a:prstGeom prst="rect">
            <a:avLst/>
          </a:prstGeom>
        </p:spPr>
      </p:pic>
      <p:pic>
        <p:nvPicPr>
          <p:cNvPr id="8" name="Рисунок 7" descr="0005-004-Vsemirnoe-tjagotenie-Vsemirnym-tjagoteniem-nazyvaetsja-pritjazhenie-vsekh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3834" y="2857496"/>
            <a:ext cx="1066800" cy="901700"/>
          </a:xfrm>
          <a:prstGeom prst="rect">
            <a:avLst/>
          </a:prstGeom>
        </p:spPr>
      </p:pic>
      <p:pic>
        <p:nvPicPr>
          <p:cNvPr id="9" name="Рисунок 8" descr="0006-005-Sila-tjazhesti-Siloj-tjazhesti-nazyvaetsja-sila-s-kotoroj-Zemlja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29322" y="2428868"/>
            <a:ext cx="889000" cy="1206500"/>
          </a:xfrm>
          <a:prstGeom prst="rect">
            <a:avLst/>
          </a:prstGeom>
        </p:spPr>
      </p:pic>
      <p:pic>
        <p:nvPicPr>
          <p:cNvPr id="10" name="Рисунок 9" descr="images (1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86710" y="3929066"/>
            <a:ext cx="959189" cy="1219472"/>
          </a:xfrm>
          <a:prstGeom prst="rect">
            <a:avLst/>
          </a:prstGeom>
        </p:spPr>
      </p:pic>
      <p:pic>
        <p:nvPicPr>
          <p:cNvPr id="11" name="Рисунок 10" descr="загруженное (1)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72330" y="5429264"/>
            <a:ext cx="1714512" cy="1285884"/>
          </a:xfrm>
          <a:prstGeom prst="rect">
            <a:avLst/>
          </a:prstGeom>
        </p:spPr>
      </p:pic>
      <p:pic>
        <p:nvPicPr>
          <p:cNvPr id="12" name="Рисунок 11" descr="images (3)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86050" y="5643578"/>
            <a:ext cx="2071702" cy="107284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357166"/>
            <a:ext cx="8481233" cy="5539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Все ответили верно. Теперь не сомневаясь, </a:t>
            </a:r>
          </a:p>
          <a:p>
            <a:r>
              <a:rPr lang="ru-RU" sz="2400" dirty="0" smtClean="0"/>
              <a:t>без всяких споров, Веснушка вышла замуж</a:t>
            </a:r>
          </a:p>
          <a:p>
            <a:r>
              <a:rPr lang="ru-RU" sz="2400" dirty="0" smtClean="0"/>
              <a:t> за Золотого рыцаря и получила страну – </a:t>
            </a:r>
          </a:p>
          <a:p>
            <a:r>
              <a:rPr lang="ru-RU" sz="2400" dirty="0" smtClean="0"/>
              <a:t>Францию. С тех пор там весенний климат.</a:t>
            </a:r>
          </a:p>
          <a:p>
            <a:endParaRPr lang="ru-RU" sz="2400" dirty="0"/>
          </a:p>
          <a:p>
            <a:r>
              <a:rPr lang="ru-RU" sz="2400" dirty="0" smtClean="0"/>
              <a:t> А Серебряный рыцарь женился на Зимушке, </a:t>
            </a:r>
          </a:p>
          <a:p>
            <a:r>
              <a:rPr lang="ru-RU" sz="2400" dirty="0" smtClean="0"/>
              <a:t>и получила она Гренландию. Правила там, и снег в Гренландии</a:t>
            </a:r>
          </a:p>
          <a:p>
            <a:r>
              <a:rPr lang="ru-RU" sz="2400" dirty="0" smtClean="0"/>
              <a:t> теперь не тает.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400" dirty="0" smtClean="0"/>
              <a:t> А Иванушка-всезнайка так и остался жить </a:t>
            </a:r>
          </a:p>
          <a:p>
            <a:r>
              <a:rPr lang="ru-RU" sz="2400" dirty="0" smtClean="0"/>
              <a:t>счастливо в своём царстве.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images (1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4500570"/>
            <a:ext cx="2276475" cy="2009775"/>
          </a:xfrm>
          <a:prstGeom prst="rect">
            <a:avLst/>
          </a:prstGeom>
        </p:spPr>
      </p:pic>
      <p:pic>
        <p:nvPicPr>
          <p:cNvPr id="7" name="Рисунок 6" descr="загруженное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357166"/>
            <a:ext cx="2200275" cy="2076450"/>
          </a:xfrm>
          <a:prstGeom prst="rect">
            <a:avLst/>
          </a:prstGeom>
        </p:spPr>
      </p:pic>
      <p:pic>
        <p:nvPicPr>
          <p:cNvPr id="8" name="Рисунок 7" descr="images (9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4810" y="3143248"/>
            <a:ext cx="3419482" cy="13731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7158" y="5643578"/>
            <a:ext cx="6003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Вот и сказке конец, а кто слушал – молодец!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219</Words>
  <Application>Microsoft Office PowerPoint</Application>
  <PresentationFormat>Экран (4:3)</PresentationFormat>
  <Paragraphs>47</Paragraphs>
  <Slides>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Тема Office</vt:lpstr>
      <vt:lpstr>Microsoft Equation 3.0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21</cp:revision>
  <dcterms:created xsi:type="dcterms:W3CDTF">2012-02-07T14:39:48Z</dcterms:created>
  <dcterms:modified xsi:type="dcterms:W3CDTF">2012-02-07T16:45:57Z</dcterms:modified>
</cp:coreProperties>
</file>