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ut thruBlk="1"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1143000"/>
            <a:ext cx="8229600" cy="3352800"/>
          </a:xfrm>
        </p:spPr>
        <p:txBody>
          <a:bodyPr>
            <a:normAutofit/>
          </a:bodyPr>
          <a:lstStyle/>
          <a:p>
            <a:r>
              <a:rPr lang="en-US" sz="7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My  family</a:t>
            </a:r>
            <a:endParaRPr lang="ru-RU" sz="72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cut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i="1" dirty="0" smtClean="0"/>
              <a:t>Let me introduce myself.</a:t>
            </a:r>
            <a:endParaRPr lang="ru-RU" sz="4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724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My name is Rita. I am 12 years old. I was born in Saratov in 1998. My birthday is on the 30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of June. It is the day when all my dearest and nearest come together to have a party. I am in the 6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form. My favorite subjects at school are Russian and Mathematics. My hobbies are drawing and dancing. I also go in for basketball. I have got many friends and I get on well with people.</a:t>
            </a:r>
            <a:endParaRPr lang="ru-RU" sz="2800" dirty="0"/>
          </a:p>
        </p:txBody>
      </p:sp>
    </p:spTree>
  </p:cSld>
  <p:clrMapOvr>
    <a:masterClrMapping/>
  </p:clrMapOvr>
  <p:transition>
    <p:cut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152400"/>
            <a:ext cx="4876800" cy="1143000"/>
          </a:xfrm>
        </p:spPr>
        <p:txBody>
          <a:bodyPr>
            <a:normAutofit/>
          </a:bodyPr>
          <a:lstStyle/>
          <a:p>
            <a:r>
              <a:rPr lang="en-US" sz="5400" b="1" i="1" dirty="0" smtClean="0"/>
              <a:t>My mother</a:t>
            </a:r>
            <a:endParaRPr lang="ru-RU" sz="5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3000"/>
            <a:ext cx="4876800" cy="5715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 live with my Mum. Her name is Lily. She was born in Cheboksary in 1977. She was 14 years old then the family moved to </a:t>
            </a:r>
            <a:r>
              <a:rPr lang="en-US" dirty="0" err="1" smtClean="0"/>
              <a:t>Shikhany</a:t>
            </a:r>
            <a:r>
              <a:rPr lang="en-US" dirty="0" smtClean="0"/>
              <a:t>. She is a pretty and slim woman of 35</a:t>
            </a:r>
            <a:r>
              <a:rPr lang="en-US" baseline="30000" dirty="0" smtClean="0"/>
              <a:t>th</a:t>
            </a:r>
            <a:r>
              <a:rPr lang="en-US" dirty="0" smtClean="0"/>
              <a:t> years old. She has long brown hair and big green eyes. I think I look like her. Mum works in the administration of our town as a general director. It is a well paid job and she is very efficient and she enjoy it though she works in-doors all day long. She has got two higher educations. Before she graduated from the PPAGU. In 2003 she had graduated from the economic </a:t>
            </a:r>
            <a:r>
              <a:rPr lang="en-US" dirty="0" err="1" smtClean="0"/>
              <a:t>institut</a:t>
            </a:r>
            <a:r>
              <a:rPr lang="en-US" dirty="0" smtClean="0"/>
              <a:t> in 1994. She enjoys </a:t>
            </a:r>
            <a:r>
              <a:rPr lang="en-US" dirty="0" err="1" smtClean="0"/>
              <a:t>embroitering</a:t>
            </a:r>
            <a:r>
              <a:rPr lang="en-US" dirty="0" smtClean="0"/>
              <a:t> and goes in for aerobics as well.</a:t>
            </a:r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4" name="Рисунок 3" descr="Фото11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02354">
            <a:off x="6329366" y="872897"/>
            <a:ext cx="2611228" cy="1958421"/>
          </a:xfrm>
          <a:prstGeom prst="rect">
            <a:avLst/>
          </a:prstGeom>
        </p:spPr>
      </p:pic>
      <p:pic>
        <p:nvPicPr>
          <p:cNvPr id="5" name="Рисунок 4" descr="Фото11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391762">
            <a:off x="6297911" y="4528323"/>
            <a:ext cx="2590800" cy="1943100"/>
          </a:xfrm>
          <a:prstGeom prst="rect">
            <a:avLst/>
          </a:prstGeom>
        </p:spPr>
      </p:pic>
      <p:pic>
        <p:nvPicPr>
          <p:cNvPr id="6" name="Рисунок 5" descr="Фото11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6088429">
            <a:off x="4826015" y="2746281"/>
            <a:ext cx="2427604" cy="1820703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077200" cy="2819400"/>
          </a:xfrm>
        </p:spPr>
        <p:txBody>
          <a:bodyPr/>
          <a:lstStyle/>
          <a:p>
            <a:r>
              <a:rPr lang="en-US" dirty="0" smtClean="0"/>
              <a:t>She got married in 1996, but then my parents </a:t>
            </a:r>
            <a:r>
              <a:rPr lang="en-US" dirty="0" err="1" smtClean="0"/>
              <a:t>divorsed</a:t>
            </a:r>
            <a:r>
              <a:rPr lang="en-US" dirty="0" smtClean="0"/>
              <a:t> then I was 6 years old</a:t>
            </a:r>
            <a:endParaRPr lang="ru-RU" dirty="0"/>
          </a:p>
        </p:txBody>
      </p:sp>
    </p:spTree>
  </p:cSld>
  <p:clrMapOvr>
    <a:masterClrMapping/>
  </p:clrMapOvr>
  <p:transition>
    <p:cut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i="1" dirty="0" smtClean="0"/>
              <a:t>My  father</a:t>
            </a:r>
            <a:endParaRPr lang="ru-RU" sz="5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9201"/>
            <a:ext cx="4114800" cy="5638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   My father is a handsome man. He is tall and fat, he has black hair and brown eyes. I often meet him, I visit him and his parents and we celebrate holidays together. Father works in the </a:t>
            </a:r>
            <a:r>
              <a:rPr lang="en-US" dirty="0" err="1" smtClean="0"/>
              <a:t>Shikhanys</a:t>
            </a:r>
            <a:r>
              <a:rPr lang="en-US" dirty="0" smtClean="0"/>
              <a:t> detachment of the Ministry of Emergency situations. He is a saver. His work is hard and dangerous.</a:t>
            </a:r>
            <a:endParaRPr lang="ru-RU" dirty="0"/>
          </a:p>
        </p:txBody>
      </p:sp>
      <p:pic>
        <p:nvPicPr>
          <p:cNvPr id="4" name="Рисунок 3" descr="Фото11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990830">
            <a:off x="6169027" y="1353081"/>
            <a:ext cx="2661901" cy="1996426"/>
          </a:xfrm>
          <a:prstGeom prst="rect">
            <a:avLst/>
          </a:prstGeom>
        </p:spPr>
      </p:pic>
      <p:pic>
        <p:nvPicPr>
          <p:cNvPr id="5" name="Рисунок 4" descr="Фото11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786866">
            <a:off x="4446385" y="3822541"/>
            <a:ext cx="2973583" cy="2230187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96200" cy="5287962"/>
          </a:xfrm>
        </p:spPr>
        <p:txBody>
          <a:bodyPr/>
          <a:lstStyle/>
          <a:p>
            <a:r>
              <a:rPr lang="en-US" dirty="0" smtClean="0"/>
              <a:t>My mothers parents and fathers parents are my grandparents</a:t>
            </a:r>
            <a:br>
              <a:rPr lang="en-US" dirty="0" smtClean="0"/>
            </a:br>
            <a:r>
              <a:rPr lang="en-US" dirty="0" smtClean="0"/>
              <a:t>I am very happy that they all live in </a:t>
            </a:r>
            <a:r>
              <a:rPr lang="en-US" dirty="0" err="1" smtClean="0"/>
              <a:t>S</a:t>
            </a:r>
            <a:r>
              <a:rPr lang="en-US" dirty="0" err="1" smtClean="0"/>
              <a:t>hikhany</a:t>
            </a:r>
            <a:r>
              <a:rPr lang="en-US" dirty="0" smtClean="0"/>
              <a:t>. I love them and they love me</a:t>
            </a:r>
            <a:endParaRPr lang="ru-RU" dirty="0"/>
          </a:p>
        </p:txBody>
      </p:sp>
    </p:spTree>
  </p:cSld>
  <p:clrMapOvr>
    <a:masterClrMapping/>
  </p:clrMapOvr>
  <p:transition>
    <p:cut thruBlk="1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323</Words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My  family</vt:lpstr>
      <vt:lpstr>Let me introduce myself.</vt:lpstr>
      <vt:lpstr>My mother</vt:lpstr>
      <vt:lpstr>She got married in 1996, but then my parents divorsed then I was 6 years old</vt:lpstr>
      <vt:lpstr>My  father</vt:lpstr>
      <vt:lpstr>My mothers parents and fathers parents are my grandparents I am very happy that they all live in Shikhany. I love them and they love 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 family</dc:title>
  <cp:lastModifiedBy>Лилия </cp:lastModifiedBy>
  <cp:revision>12</cp:revision>
  <dcterms:modified xsi:type="dcterms:W3CDTF">2011-04-26T16:46:49Z</dcterms:modified>
</cp:coreProperties>
</file>