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5" r:id="rId4"/>
    <p:sldId id="258" r:id="rId5"/>
    <p:sldId id="259" r:id="rId6"/>
    <p:sldId id="264" r:id="rId7"/>
    <p:sldId id="260" r:id="rId8"/>
    <p:sldId id="261" r:id="rId9"/>
    <p:sldId id="263" r:id="rId10"/>
    <p:sldId id="266" r:id="rId11"/>
    <p:sldId id="268" r:id="rId12"/>
    <p:sldId id="262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34" y="-10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29FA-5750-49B1-92A7-1564E113F0C3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Быкова Светлана Юрьевна- 1 учительн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3600450" cy="5400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1" name="Содержимое 7"/>
          <p:cNvSpPr>
            <a:spLocks noGrp="1"/>
          </p:cNvSpPr>
          <p:nvPr>
            <p:ph idx="1"/>
          </p:nvPr>
        </p:nvSpPr>
        <p:spPr>
          <a:xfrm>
            <a:off x="3857625" y="857250"/>
            <a:ext cx="5072063" cy="5357813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500" b="1" smtClean="0">
                <a:solidFill>
                  <a:srgbClr val="7030A0"/>
                </a:solidFill>
                <a:latin typeface="Monotype Corsiva" pitchFamily="66" charset="0"/>
              </a:rPr>
              <a:t>БЫКОВА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500" b="1" smtClean="0">
                <a:solidFill>
                  <a:srgbClr val="7030A0"/>
                </a:solidFill>
                <a:latin typeface="Monotype Corsiva" pitchFamily="66" charset="0"/>
              </a:rPr>
              <a:t>СВЕТЛАНА ЮРЬЕВНА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500" smtClean="0">
                <a:solidFill>
                  <a:srgbClr val="7030A0"/>
                </a:solidFill>
                <a:latin typeface="Monotype Corsiva" pitchFamily="66" charset="0"/>
              </a:rPr>
              <a:t>учитель начальных классов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500" smtClean="0">
                <a:solidFill>
                  <a:srgbClr val="7030A0"/>
                </a:solidFill>
                <a:latin typeface="Monotype Corsiva" pitchFamily="66" charset="0"/>
              </a:rPr>
              <a:t>гимназии № 498 Невского района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b="1" smtClean="0">
              <a:latin typeface="Monotype Corsiva" pitchFamily="66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b="1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osh_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1085960" cy="1440000"/>
          </a:xfrm>
          <a:prstGeom prst="rect">
            <a:avLst/>
          </a:prstGeom>
        </p:spPr>
      </p:pic>
      <p:pic>
        <p:nvPicPr>
          <p:cNvPr id="4" name="Рисунок 3" descr="cbca51c7fbb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2913" y="4747543"/>
            <a:ext cx="1971087" cy="21104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0"/>
            <a:ext cx="694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Подарок для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нюши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728936"/>
            <a:ext cx="1285521" cy="2124000"/>
          </a:xfrm>
          <a:prstGeom prst="rect">
            <a:avLst/>
          </a:prstGeom>
        </p:spPr>
      </p:pic>
      <p:pic>
        <p:nvPicPr>
          <p:cNvPr id="3" name="Рисунок 2" descr="барашь с конфетами_2.png"/>
          <p:cNvPicPr>
            <a:picLocks noChangeAspect="1"/>
          </p:cNvPicPr>
          <p:nvPr/>
        </p:nvPicPr>
        <p:blipFill>
          <a:blip r:embed="rId5" cstate="print"/>
          <a:srcRect l="7283" t="3307" r="5389" b="3677"/>
          <a:stretch>
            <a:fillRect/>
          </a:stretch>
        </p:blipFill>
        <p:spPr>
          <a:xfrm>
            <a:off x="107504" y="1268760"/>
            <a:ext cx="1335920" cy="144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47664" y="2636912"/>
            <a:ext cx="72006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9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225170"/>
            <a:ext cx="60701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На 4 ромашки больше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Дуга 14"/>
          <p:cNvSpPr/>
          <p:nvPr/>
        </p:nvSpPr>
        <p:spPr>
          <a:xfrm rot="2588122">
            <a:off x="5731168" y="2062549"/>
            <a:ext cx="2761575" cy="1112177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4214818"/>
            <a:ext cx="158088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7+4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Рисунок 16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46319" y="728936"/>
            <a:ext cx="1285521" cy="2124000"/>
          </a:xfrm>
          <a:prstGeom prst="rect">
            <a:avLst/>
          </a:prstGeom>
        </p:spPr>
      </p:pic>
      <p:pic>
        <p:nvPicPr>
          <p:cNvPr id="18" name="Рисунок 1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728936"/>
            <a:ext cx="1285521" cy="2124000"/>
          </a:xfrm>
          <a:prstGeom prst="rect">
            <a:avLst/>
          </a:prstGeom>
        </p:spPr>
      </p:pic>
      <p:pic>
        <p:nvPicPr>
          <p:cNvPr id="19" name="Рисунок 18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479" y="692696"/>
            <a:ext cx="1285521" cy="2124000"/>
          </a:xfrm>
          <a:prstGeom prst="rect">
            <a:avLst/>
          </a:prstGeom>
        </p:spPr>
      </p:pic>
      <p:pic>
        <p:nvPicPr>
          <p:cNvPr id="20" name="Рисунок 19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692696"/>
            <a:ext cx="1285521" cy="2124000"/>
          </a:xfrm>
          <a:prstGeom prst="rect">
            <a:avLst/>
          </a:prstGeom>
        </p:spPr>
      </p:pic>
      <p:pic>
        <p:nvPicPr>
          <p:cNvPr id="21" name="Рисунок 20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8647" y="800944"/>
            <a:ext cx="1285521" cy="2124000"/>
          </a:xfrm>
          <a:prstGeom prst="rect">
            <a:avLst/>
          </a:prstGeom>
        </p:spPr>
      </p:pic>
      <p:pic>
        <p:nvPicPr>
          <p:cNvPr id="22" name="Рисунок 21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764704"/>
            <a:ext cx="1285521" cy="212400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929190" y="4214818"/>
            <a:ext cx="644727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=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3286124"/>
            <a:ext cx="2357454" cy="3132830"/>
          </a:xfrm>
          <a:prstGeom prst="rect">
            <a:avLst/>
          </a:prstGeom>
        </p:spPr>
      </p:pic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0"/>
            <a:ext cx="2707014" cy="2819805"/>
          </a:xfrm>
          <a:prstGeom prst="rect">
            <a:avLst/>
          </a:prstGeom>
        </p:spPr>
      </p:pic>
      <p:pic>
        <p:nvPicPr>
          <p:cNvPr id="5" name="Рисунок 4" descr="93f3fa7f6c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0"/>
            <a:ext cx="2432988" cy="2818950"/>
          </a:xfrm>
          <a:prstGeom prst="rect">
            <a:avLst/>
          </a:prstGeom>
        </p:spPr>
      </p:pic>
      <p:pic>
        <p:nvPicPr>
          <p:cNvPr id="6" name="Рисунок 5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0"/>
            <a:ext cx="2931558" cy="2931558"/>
          </a:xfrm>
          <a:prstGeom prst="rect">
            <a:avLst/>
          </a:prstGeom>
        </p:spPr>
      </p:pic>
      <p:pic>
        <p:nvPicPr>
          <p:cNvPr id="7" name="Рисунок 6" descr="cbca51c7fbb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2357430"/>
            <a:ext cx="2817540" cy="3016728"/>
          </a:xfrm>
          <a:prstGeom prst="rect">
            <a:avLst/>
          </a:prstGeom>
        </p:spPr>
      </p:pic>
      <p:pic>
        <p:nvPicPr>
          <p:cNvPr id="8" name="Рисунок 7" descr="dd552b8fa9f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57356" y="3214686"/>
            <a:ext cx="2162885" cy="2779264"/>
          </a:xfrm>
          <a:prstGeom prst="rect">
            <a:avLst/>
          </a:prstGeom>
        </p:spPr>
      </p:pic>
      <p:pic>
        <p:nvPicPr>
          <p:cNvPr id="9" name="Рисунок 8" descr="Krosh_0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714488"/>
            <a:ext cx="2507701" cy="3325251"/>
          </a:xfrm>
          <a:prstGeom prst="rect">
            <a:avLst/>
          </a:prstGeom>
        </p:spPr>
      </p:pic>
      <p:pic>
        <p:nvPicPr>
          <p:cNvPr id="10" name="Рисунок 9" descr="барашь с конфетами_2.png"/>
          <p:cNvPicPr>
            <a:picLocks noChangeAspect="1"/>
          </p:cNvPicPr>
          <p:nvPr/>
        </p:nvPicPr>
        <p:blipFill>
          <a:blip r:embed="rId9" cstate="print"/>
          <a:srcRect l="7283" t="3307" r="5389" b="3677"/>
          <a:stretch>
            <a:fillRect/>
          </a:stretch>
        </p:blipFill>
        <p:spPr>
          <a:xfrm>
            <a:off x="6748081" y="1714488"/>
            <a:ext cx="2395919" cy="258258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643042" y="5934670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5249" y="0"/>
            <a:ext cx="5233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Веселый поезд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32861" y="908720"/>
            <a:ext cx="1231427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9+3</a:t>
            </a:r>
            <a:endParaRPr lang="ru-RU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48685" y="908720"/>
            <a:ext cx="1231427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8</a:t>
            </a:r>
            <a:r>
              <a:rPr lang="ru-RU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+5</a:t>
            </a:r>
            <a:endParaRPr lang="ru-RU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grpSp>
        <p:nvGrpSpPr>
          <p:cNvPr id="24" name="Группа 5"/>
          <p:cNvGrpSpPr/>
          <p:nvPr/>
        </p:nvGrpSpPr>
        <p:grpSpPr>
          <a:xfrm>
            <a:off x="1265627" y="1863634"/>
            <a:ext cx="6042677" cy="2357454"/>
            <a:chOff x="0" y="1643050"/>
            <a:chExt cx="5150074" cy="1785950"/>
          </a:xfrm>
        </p:grpSpPr>
        <p:pic>
          <p:nvPicPr>
            <p:cNvPr id="25" name="Picture 2" descr="C:\Documents and Settings\UserXP\Мои документы\Мама картинки2\Мама 2\какой то сайт\7510f1f242a5.jpg"/>
            <p:cNvPicPr>
              <a:picLocks noChangeAspect="1" noChangeArrowheads="1"/>
            </p:cNvPicPr>
            <p:nvPr/>
          </p:nvPicPr>
          <p:blipFill>
            <a:blip r:embed="rId2" cstate="print"/>
            <a:srcRect l="6318"/>
            <a:stretch>
              <a:fillRect/>
            </a:stretch>
          </p:blipFill>
          <p:spPr bwMode="auto">
            <a:xfrm>
              <a:off x="0" y="1643050"/>
              <a:ext cx="2482367" cy="1785949"/>
            </a:xfrm>
            <a:prstGeom prst="rect">
              <a:avLst/>
            </a:prstGeom>
            <a:noFill/>
          </p:spPr>
        </p:pic>
        <p:pic>
          <p:nvPicPr>
            <p:cNvPr id="26" name="Picture 3" descr="C:\Documents and Settings\UserXP\Мои документы\Мама картинки2\Мама 2\какой то сайт\e4fa3db22f22нннн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0297" y="1643050"/>
              <a:ext cx="2649777" cy="1785950"/>
            </a:xfrm>
            <a:prstGeom prst="rect">
              <a:avLst/>
            </a:prstGeom>
            <a:noFill/>
          </p:spPr>
        </p:pic>
      </p:grpSp>
      <p:pic>
        <p:nvPicPr>
          <p:cNvPr id="28" name="Рисунок 27" descr="смешари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653136"/>
            <a:ext cx="1296144" cy="1722450"/>
          </a:xfrm>
          <a:prstGeom prst="rect">
            <a:avLst/>
          </a:prstGeom>
        </p:spPr>
      </p:pic>
      <p:pic>
        <p:nvPicPr>
          <p:cNvPr id="31" name="Рисунок 30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725144"/>
            <a:ext cx="1440000" cy="1440000"/>
          </a:xfrm>
          <a:prstGeom prst="rect">
            <a:avLst/>
          </a:prstGeom>
        </p:spPr>
      </p:pic>
      <p:pic>
        <p:nvPicPr>
          <p:cNvPr id="34" name="Рисунок 33" descr="Krosh_0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86607" y="4581128"/>
            <a:ext cx="1357601" cy="1800200"/>
          </a:xfrm>
          <a:prstGeom prst="rect">
            <a:avLst/>
          </a:prstGeom>
        </p:spPr>
      </p:pic>
      <p:pic>
        <p:nvPicPr>
          <p:cNvPr id="35" name="Рисунок 34" descr="барашь с конфетами_2.png"/>
          <p:cNvPicPr>
            <a:picLocks noChangeAspect="1"/>
          </p:cNvPicPr>
          <p:nvPr/>
        </p:nvPicPr>
        <p:blipFill>
          <a:blip r:embed="rId7" cstate="print"/>
          <a:srcRect l="7283" t="3307" r="5389" b="3677"/>
          <a:stretch>
            <a:fillRect/>
          </a:stretch>
        </p:blipFill>
        <p:spPr>
          <a:xfrm>
            <a:off x="2876040" y="4725144"/>
            <a:ext cx="1335920" cy="144000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971600" y="5661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19872" y="5661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13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73451" y="560201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812360" y="551723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14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1.48148E-6 L 0.15972 -0.346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58281 -0.335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643050"/>
            <a:ext cx="4803919" cy="5143536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0" y="539985"/>
            <a:ext cx="4991862" cy="2559857"/>
          </a:xfrm>
          <a:prstGeom prst="cloudCallout">
            <a:avLst>
              <a:gd name="adj1" fmla="val 60760"/>
              <a:gd name="adj2" fmla="val 92266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200" b="1" dirty="0" smtClean="0">
                <a:solidFill>
                  <a:schemeClr val="tx1"/>
                </a:solidFill>
              </a:rPr>
              <a:t>Молодцы!</a:t>
            </a:r>
            <a:endParaRPr lang="ru-RU" sz="5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1470025"/>
          </a:xfrm>
        </p:spPr>
        <p:txBody>
          <a:bodyPr>
            <a:normAutofit/>
          </a:bodyPr>
          <a:lstStyle/>
          <a:p>
            <a:r>
              <a:rPr lang="ru-RU" sz="7500" b="1" dirty="0" smtClean="0">
                <a:solidFill>
                  <a:srgbClr val="7030A0"/>
                </a:solidFill>
              </a:rPr>
              <a:t>МАТЕМАТИКА</a:t>
            </a:r>
            <a:endParaRPr lang="ru-RU" sz="75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142915"/>
            <a:ext cx="6400800" cy="71508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 класс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4572008"/>
            <a:ext cx="1567136" cy="2082573"/>
          </a:xfrm>
          <a:prstGeom prst="rect">
            <a:avLst/>
          </a:prstGeom>
        </p:spPr>
      </p:pic>
      <p:pic>
        <p:nvPicPr>
          <p:cNvPr id="5" name="Рисунок 4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197322"/>
            <a:ext cx="1799509" cy="1874488"/>
          </a:xfrm>
          <a:prstGeom prst="rect">
            <a:avLst/>
          </a:prstGeom>
        </p:spPr>
      </p:pic>
      <p:pic>
        <p:nvPicPr>
          <p:cNvPr id="6" name="Рисунок 5" descr="93f3fa7f6c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644" y="1285860"/>
            <a:ext cx="1617348" cy="1873919"/>
          </a:xfrm>
          <a:prstGeom prst="rect">
            <a:avLst/>
          </a:prstGeom>
        </p:spPr>
      </p:pic>
      <p:pic>
        <p:nvPicPr>
          <p:cNvPr id="7" name="Рисунок 6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928670"/>
            <a:ext cx="1948776" cy="1948776"/>
          </a:xfrm>
          <a:prstGeom prst="rect">
            <a:avLst/>
          </a:prstGeom>
        </p:spPr>
      </p:pic>
      <p:pic>
        <p:nvPicPr>
          <p:cNvPr id="8" name="Рисунок 7" descr="cbca51c7fbb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2857496"/>
            <a:ext cx="1872982" cy="2005394"/>
          </a:xfrm>
          <a:prstGeom prst="rect">
            <a:avLst/>
          </a:prstGeom>
        </p:spPr>
      </p:pic>
      <p:pic>
        <p:nvPicPr>
          <p:cNvPr id="10" name="Рисунок 9" descr="dd552b8fa9f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488" y="4643446"/>
            <a:ext cx="1437795" cy="1847538"/>
          </a:xfrm>
          <a:prstGeom prst="rect">
            <a:avLst/>
          </a:prstGeom>
        </p:spPr>
      </p:pic>
      <p:pic>
        <p:nvPicPr>
          <p:cNvPr id="11" name="Рисунок 10" descr="Krosh_0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85852" y="3143248"/>
            <a:ext cx="1667014" cy="2210487"/>
          </a:xfrm>
          <a:prstGeom prst="rect">
            <a:avLst/>
          </a:prstGeom>
        </p:spPr>
      </p:pic>
      <p:pic>
        <p:nvPicPr>
          <p:cNvPr id="12" name="Рисунок 11" descr="барашь с конфетами_2.png"/>
          <p:cNvPicPr>
            <a:picLocks noChangeAspect="1"/>
          </p:cNvPicPr>
          <p:nvPr/>
        </p:nvPicPr>
        <p:blipFill>
          <a:blip r:embed="rId9" cstate="print"/>
          <a:srcRect l="7283" t="3307" r="5389" b="3677"/>
          <a:stretch>
            <a:fillRect/>
          </a:stretch>
        </p:blipFill>
        <p:spPr>
          <a:xfrm>
            <a:off x="6764472" y="3140968"/>
            <a:ext cx="1592706" cy="171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3"/>
          <p:cNvGrpSpPr/>
          <p:nvPr/>
        </p:nvGrpSpPr>
        <p:grpSpPr>
          <a:xfrm>
            <a:off x="142844" y="2285992"/>
            <a:ext cx="8786874" cy="2716232"/>
            <a:chOff x="571472" y="2855908"/>
            <a:chExt cx="6858048" cy="271623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571472" y="542926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16200000">
              <a:off x="999306" y="499984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428728" y="457042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285984" y="371316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>
              <a:off x="1856562" y="4142586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143240" y="285590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2715406" y="328533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3571073" y="3285331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6572264" y="543085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 flipH="1">
              <a:off x="6144430" y="500143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5715008" y="457200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4857752" y="371475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 flipH="1">
              <a:off x="5287174" y="414417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4000496" y="2857496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4428330" y="328691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2641457" y="4213100"/>
              <a:ext cx="2713055" cy="5026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Прямоугольник 24"/>
          <p:cNvSpPr/>
          <p:nvPr/>
        </p:nvSpPr>
        <p:spPr>
          <a:xfrm>
            <a:off x="179512" y="476811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65419" y="393305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10-3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67744" y="3071810"/>
            <a:ext cx="116730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10+3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16715" y="2285992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12-2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45871" y="476811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17062" y="3904020"/>
            <a:ext cx="116730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16+1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57907" y="3111932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84362" y="2285992"/>
            <a:ext cx="920444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5+5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8824" y="4946868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331640" y="4077072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411760" y="3212976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491880" y="2348880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11552" y="4077072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31432" y="3212976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644008" y="2348880"/>
            <a:ext cx="927554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033529" y="-71462"/>
            <a:ext cx="2895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ЛЕСЕНКА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5" name="Рисунок 44" descr="барашь с конфетами_2.png"/>
          <p:cNvPicPr>
            <a:picLocks noChangeAspect="1"/>
          </p:cNvPicPr>
          <p:nvPr/>
        </p:nvPicPr>
        <p:blipFill>
          <a:blip r:embed="rId2" cstate="print"/>
          <a:srcRect l="6119" t="3304" r="4994" b="4416"/>
          <a:stretch>
            <a:fillRect/>
          </a:stretch>
        </p:blipFill>
        <p:spPr>
          <a:xfrm>
            <a:off x="-36512" y="5357826"/>
            <a:ext cx="1359882" cy="1428736"/>
          </a:xfrm>
          <a:prstGeom prst="rect">
            <a:avLst/>
          </a:prstGeom>
        </p:spPr>
      </p:pic>
      <p:sp>
        <p:nvSpPr>
          <p:cNvPr id="38" name="Скругленный прямоугольник 37"/>
          <p:cNvSpPr/>
          <p:nvPr/>
        </p:nvSpPr>
        <p:spPr>
          <a:xfrm>
            <a:off x="7956376" y="4941168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pic>
        <p:nvPicPr>
          <p:cNvPr id="44" name="Рисунок 43" descr="Krosh_07.png"/>
          <p:cNvPicPr>
            <a:picLocks noChangeAspect="1"/>
          </p:cNvPicPr>
          <p:nvPr/>
        </p:nvPicPr>
        <p:blipFill>
          <a:blip r:embed="rId3" cstate="print"/>
          <a:srcRect b="9655"/>
          <a:stretch>
            <a:fillRect/>
          </a:stretch>
        </p:blipFill>
        <p:spPr>
          <a:xfrm>
            <a:off x="7786710" y="5214950"/>
            <a:ext cx="1371527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00087 -0.2803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28033 L 0.11111 -0.40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11 -0.40648 L 0.25278 -0.5324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278 -0.53241 L 0.36302 -0.6583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834 L -0.00139 -0.2796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8565 L -0.11944 -0.4011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-0.40115 L -0.24548 -0.5273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48 -0.52731 L -0.37135 -0.6636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5192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ЛИШНЕЕ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8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4" name="Овал 3"/>
          <p:cNvSpPr/>
          <p:nvPr/>
        </p:nvSpPr>
        <p:spPr>
          <a:xfrm>
            <a:off x="1357290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5" name="Овал 4"/>
          <p:cNvSpPr/>
          <p:nvPr/>
        </p:nvSpPr>
        <p:spPr>
          <a:xfrm>
            <a:off x="2714644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6" name="Овал 5"/>
          <p:cNvSpPr/>
          <p:nvPr/>
        </p:nvSpPr>
        <p:spPr>
          <a:xfrm>
            <a:off x="4000496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7" name="Овал 6"/>
          <p:cNvSpPr/>
          <p:nvPr/>
        </p:nvSpPr>
        <p:spPr>
          <a:xfrm>
            <a:off x="7929586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8" name="Овал 7"/>
          <p:cNvSpPr/>
          <p:nvPr/>
        </p:nvSpPr>
        <p:spPr>
          <a:xfrm>
            <a:off x="6643702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9" name="Овал 8"/>
          <p:cNvSpPr/>
          <p:nvPr/>
        </p:nvSpPr>
        <p:spPr>
          <a:xfrm>
            <a:off x="5286380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pic>
        <p:nvPicPr>
          <p:cNvPr id="10" name="Рисунок 9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104907"/>
            <a:ext cx="2071702" cy="27530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15008" y="3577240"/>
            <a:ext cx="1165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1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1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688" y="214290"/>
            <a:ext cx="724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Расставь ПО ПОРЯДКУ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4" name="Овал 3"/>
          <p:cNvSpPr/>
          <p:nvPr/>
        </p:nvSpPr>
        <p:spPr>
          <a:xfrm>
            <a:off x="135729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5" name="Овал 4"/>
          <p:cNvSpPr/>
          <p:nvPr/>
        </p:nvSpPr>
        <p:spPr>
          <a:xfrm>
            <a:off x="271464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6" name="Овал 5"/>
          <p:cNvSpPr/>
          <p:nvPr/>
        </p:nvSpPr>
        <p:spPr>
          <a:xfrm>
            <a:off x="400049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7" name="Овал 6"/>
          <p:cNvSpPr/>
          <p:nvPr/>
        </p:nvSpPr>
        <p:spPr>
          <a:xfrm>
            <a:off x="792958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8" name="Овал 7"/>
          <p:cNvSpPr/>
          <p:nvPr/>
        </p:nvSpPr>
        <p:spPr>
          <a:xfrm>
            <a:off x="6643702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9" name="Овал 8"/>
          <p:cNvSpPr/>
          <p:nvPr/>
        </p:nvSpPr>
        <p:spPr>
          <a:xfrm>
            <a:off x="528638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500306"/>
            <a:ext cx="7150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ПОРЯДКЕ УБЫВАНИЯ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4429132"/>
            <a:ext cx="8031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ПОРЯДКЕ ВОЗРАСТАНИЯ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40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15" name="Овал 14"/>
          <p:cNvSpPr/>
          <p:nvPr/>
        </p:nvSpPr>
        <p:spPr>
          <a:xfrm>
            <a:off x="135725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16" name="Овал 15"/>
          <p:cNvSpPr/>
          <p:nvPr/>
        </p:nvSpPr>
        <p:spPr>
          <a:xfrm>
            <a:off x="2714612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17" name="Овал 16"/>
          <p:cNvSpPr/>
          <p:nvPr/>
        </p:nvSpPr>
        <p:spPr>
          <a:xfrm>
            <a:off x="400046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18" name="Овал 17"/>
          <p:cNvSpPr/>
          <p:nvPr/>
        </p:nvSpPr>
        <p:spPr>
          <a:xfrm>
            <a:off x="792955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19" name="Овал 18"/>
          <p:cNvSpPr/>
          <p:nvPr/>
        </p:nvSpPr>
        <p:spPr>
          <a:xfrm>
            <a:off x="664367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20" name="Овал 19"/>
          <p:cNvSpPr/>
          <p:nvPr/>
        </p:nvSpPr>
        <p:spPr>
          <a:xfrm>
            <a:off x="528634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0.07701 L -0.86285 0.349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13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6 0.06661 L -0.58837 0.3496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14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10847 L 0.27222 0.3496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2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7701 L 0.12483 0.349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13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0.07701 L -0.01458 0.3496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1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7701 L 0.28351 0.349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3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0.07701 L 0.71423 0.3496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0.06615 L -0.1441 0.66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29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6615 L -0.28351 0.664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29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7678 L -0.27448 0.664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9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8719 L 0.14844 0.664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28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06615 L 0.57934 0.664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29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8719 L 0.01025 0.664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8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7678 L 0.00347 0.664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3" grpId="0"/>
      <p:bldP spid="14" grpId="1" animBg="1"/>
      <p:bldP spid="14" grpId="2" animBg="1"/>
      <p:bldP spid="15" grpId="1" animBg="1"/>
      <p:bldP spid="15" grpId="2" animBg="1"/>
      <p:bldP spid="16" grpId="1" animBg="1"/>
      <p:bldP spid="16" grpId="2" animBg="1"/>
      <p:bldP spid="17" grpId="1" animBg="1"/>
      <p:bldP spid="17" grpId="2" animBg="1"/>
      <p:bldP spid="18" grpId="1" animBg="1"/>
      <p:bldP spid="18" grpId="2" animBg="1"/>
      <p:bldP spid="19" grpId="1" animBg="1"/>
      <p:bldP spid="19" grpId="2" animBg="1"/>
      <p:bldP spid="20" grpId="1" animBg="1"/>
      <p:bldP spid="20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42844" y="2071678"/>
            <a:ext cx="4357718" cy="4500594"/>
            <a:chOff x="642910" y="1928802"/>
            <a:chExt cx="3429024" cy="3000396"/>
          </a:xfrm>
          <a:solidFill>
            <a:srgbClr val="FF9966"/>
          </a:solidFill>
        </p:grpSpPr>
        <p:sp>
          <p:nvSpPr>
            <p:cNvPr id="25" name="Прямоугольник 24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13</a:t>
              </a:r>
              <a:endParaRPr lang="ru-RU" sz="65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7</a:t>
              </a:r>
              <a:endParaRPr lang="ru-RU" sz="65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19</a:t>
              </a:r>
              <a:endParaRPr lang="ru-RU" sz="65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10</a:t>
              </a:r>
              <a:endParaRPr lang="ru-RU" sz="65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11</a:t>
              </a:r>
              <a:endParaRPr lang="ru-RU" sz="6500" b="1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17</a:t>
              </a:r>
              <a:endParaRPr lang="ru-RU" sz="6500" b="1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15</a:t>
              </a:r>
              <a:endParaRPr lang="ru-RU" sz="6500" b="1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714348" y="214290"/>
            <a:ext cx="6125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изменилось?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14876" y="2071678"/>
            <a:ext cx="4357718" cy="4500594"/>
            <a:chOff x="642910" y="1928802"/>
            <a:chExt cx="3429024" cy="300039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13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19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10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11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15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42844" y="2071678"/>
            <a:ext cx="4357718" cy="4500594"/>
            <a:chOff x="642910" y="1928802"/>
            <a:chExt cx="3429024" cy="3000396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13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19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10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11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15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</p:grpSp>
      <p:pic>
        <p:nvPicPr>
          <p:cNvPr id="44" name="Рисунок 43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-24"/>
            <a:ext cx="1971087" cy="2110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33529" y="214290"/>
            <a:ext cx="3373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Чей дом?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0950" y="377382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13</a:t>
            </a:r>
            <a:endParaRPr lang="ru-RU" sz="45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487810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79512" y="55911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7</a:t>
            </a:r>
            <a:endParaRPr lang="ru-RU" sz="45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470252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20219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108338" y="127349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11</a:t>
            </a:r>
            <a:endParaRPr lang="ru-RU" sz="45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43768" y="148781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7560" y="55911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19</a:t>
            </a:r>
            <a:endParaRPr lang="ru-RU" sz="45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143504" y="2202190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037296" y="127349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15</a:t>
            </a:r>
            <a:endParaRPr lang="ru-RU" sz="45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4773958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537098" y="3845264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10</a:t>
            </a:r>
            <a:endParaRPr lang="ru-RU" sz="45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143768" y="4773958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037560" y="3845264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17</a:t>
            </a:r>
            <a:endParaRPr lang="ru-RU" sz="4500" b="1" dirty="0"/>
          </a:p>
        </p:txBody>
      </p:sp>
      <p:pic>
        <p:nvPicPr>
          <p:cNvPr id="33" name="Рисунок 32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643050"/>
            <a:ext cx="1285884" cy="1376805"/>
          </a:xfrm>
          <a:prstGeom prst="rect">
            <a:avLst/>
          </a:prstGeom>
        </p:spPr>
      </p:pic>
      <p:pic>
        <p:nvPicPr>
          <p:cNvPr id="34" name="Рисунок 33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3" y="1571612"/>
            <a:ext cx="1371609" cy="1428760"/>
          </a:xfrm>
          <a:prstGeom prst="rect">
            <a:avLst/>
          </a:prstGeom>
        </p:spPr>
      </p:pic>
      <p:pic>
        <p:nvPicPr>
          <p:cNvPr id="35" name="Рисунок 34" descr="dd552b8fa9f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4714884"/>
            <a:ext cx="1294439" cy="1663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2479" y="214290"/>
            <a:ext cx="5235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Числа - соседи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285992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1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285992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9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071810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6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071810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4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857628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3857628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643446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3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4643446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7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429264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2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5429264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8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071670" y="1500174"/>
            <a:ext cx="214314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10</a:t>
            </a:r>
            <a:endParaRPr lang="ru-RU" sz="4500" b="1" dirty="0"/>
          </a:p>
        </p:txBody>
      </p:sp>
      <p:pic>
        <p:nvPicPr>
          <p:cNvPr id="14" name="Рисунок 13" descr="dd552b8fa9f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2477788" cy="3183859"/>
          </a:xfrm>
          <a:prstGeom prst="rect">
            <a:avLst/>
          </a:prstGeom>
        </p:spPr>
      </p:pic>
      <p:pic>
        <p:nvPicPr>
          <p:cNvPr id="17" name="Рисунок 16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2122" y="2786058"/>
            <a:ext cx="2841878" cy="296028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500562" y="3857628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3857628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2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00562" y="4643446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3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57818" y="4643446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4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5429264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1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57818" y="5429264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6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286248" y="3071810"/>
            <a:ext cx="214314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7</a:t>
            </a:r>
            <a:endParaRPr lang="ru-RU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osh_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1085960" cy="1440000"/>
          </a:xfrm>
          <a:prstGeom prst="rect">
            <a:avLst/>
          </a:prstGeom>
        </p:spPr>
      </p:pic>
      <p:pic>
        <p:nvPicPr>
          <p:cNvPr id="4" name="Рисунок 3" descr="cbca51c7fbb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-24"/>
            <a:ext cx="1971087" cy="21104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694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Подарок для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нюши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728936"/>
            <a:ext cx="1285521" cy="2124000"/>
          </a:xfrm>
          <a:prstGeom prst="rect">
            <a:avLst/>
          </a:prstGeom>
        </p:spPr>
      </p:pic>
      <p:pic>
        <p:nvPicPr>
          <p:cNvPr id="3" name="Рисунок 2" descr="барашь с конфетами_2.png"/>
          <p:cNvPicPr>
            <a:picLocks noChangeAspect="1"/>
          </p:cNvPicPr>
          <p:nvPr/>
        </p:nvPicPr>
        <p:blipFill>
          <a:blip r:embed="rId5" cstate="print"/>
          <a:srcRect l="7283" t="3307" r="5389" b="3677"/>
          <a:stretch>
            <a:fillRect/>
          </a:stretch>
        </p:blipFill>
        <p:spPr>
          <a:xfrm>
            <a:off x="107504" y="1268760"/>
            <a:ext cx="1335920" cy="144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47664" y="2636912"/>
            <a:ext cx="72006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9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225170"/>
            <a:ext cx="61526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На 4 ромашки меньше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Дуга 14"/>
          <p:cNvSpPr/>
          <p:nvPr/>
        </p:nvSpPr>
        <p:spPr>
          <a:xfrm rot="2588122">
            <a:off x="5731168" y="2062549"/>
            <a:ext cx="2761575" cy="1112177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71736" y="4286256"/>
            <a:ext cx="140294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7-4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Рисунок 16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46319" y="728936"/>
            <a:ext cx="1285521" cy="2124000"/>
          </a:xfrm>
          <a:prstGeom prst="rect">
            <a:avLst/>
          </a:prstGeom>
        </p:spPr>
      </p:pic>
      <p:pic>
        <p:nvPicPr>
          <p:cNvPr id="18" name="Рисунок 1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728936"/>
            <a:ext cx="1285521" cy="2124000"/>
          </a:xfrm>
          <a:prstGeom prst="rect">
            <a:avLst/>
          </a:prstGeom>
        </p:spPr>
      </p:pic>
      <p:pic>
        <p:nvPicPr>
          <p:cNvPr id="19" name="Рисунок 18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479" y="692696"/>
            <a:ext cx="1285521" cy="2124000"/>
          </a:xfrm>
          <a:prstGeom prst="rect">
            <a:avLst/>
          </a:prstGeom>
        </p:spPr>
      </p:pic>
      <p:pic>
        <p:nvPicPr>
          <p:cNvPr id="20" name="Рисунок 19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692696"/>
            <a:ext cx="1285521" cy="2124000"/>
          </a:xfrm>
          <a:prstGeom prst="rect">
            <a:avLst/>
          </a:prstGeom>
        </p:spPr>
      </p:pic>
      <p:pic>
        <p:nvPicPr>
          <p:cNvPr id="21" name="Рисунок 20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8647" y="800944"/>
            <a:ext cx="1285521" cy="2124000"/>
          </a:xfrm>
          <a:prstGeom prst="rect">
            <a:avLst/>
          </a:prstGeom>
        </p:spPr>
      </p:pic>
      <p:pic>
        <p:nvPicPr>
          <p:cNvPr id="22" name="Рисунок 21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764704"/>
            <a:ext cx="1285521" cy="212400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000496" y="4286256"/>
            <a:ext cx="255153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=3 (р.)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155</Words>
  <Application>Microsoft Office PowerPoint</Application>
  <PresentationFormat>Экран (4:3)</PresentationFormat>
  <Paragraphs>116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МАТЕМАТИКА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гимназия № 498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Станиславовна</dc:creator>
  <cp:lastModifiedBy>user-ПК</cp:lastModifiedBy>
  <cp:revision>26</cp:revision>
  <dcterms:created xsi:type="dcterms:W3CDTF">2012-04-13T11:18:43Z</dcterms:created>
  <dcterms:modified xsi:type="dcterms:W3CDTF">2012-06-07T11:36:01Z</dcterms:modified>
</cp:coreProperties>
</file>