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9" r:id="rId2"/>
    <p:sldId id="261" r:id="rId3"/>
    <p:sldId id="259" r:id="rId4"/>
    <p:sldId id="265" r:id="rId5"/>
    <p:sldId id="267" r:id="rId6"/>
    <p:sldId id="268" r:id="rId7"/>
    <p:sldId id="266" r:id="rId8"/>
    <p:sldId id="263" r:id="rId9"/>
    <p:sldId id="264" r:id="rId10"/>
    <p:sldId id="258" r:id="rId11"/>
    <p:sldId id="25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F2D0-952A-4F7E-94BC-4B45FCDF83D4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9688-05DE-4EEB-BE2C-AFAC884F892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F2D0-952A-4F7E-94BC-4B45FCDF83D4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9688-05DE-4EEB-BE2C-AFAC884F8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F2D0-952A-4F7E-94BC-4B45FCDF83D4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9688-05DE-4EEB-BE2C-AFAC884F8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F2D0-952A-4F7E-94BC-4B45FCDF83D4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9688-05DE-4EEB-BE2C-AFAC884F8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F2D0-952A-4F7E-94BC-4B45FCDF83D4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5CD9688-05DE-4EEB-BE2C-AFAC884F892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F2D0-952A-4F7E-94BC-4B45FCDF83D4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9688-05DE-4EEB-BE2C-AFAC884F8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F2D0-952A-4F7E-94BC-4B45FCDF83D4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9688-05DE-4EEB-BE2C-AFAC884F8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F2D0-952A-4F7E-94BC-4B45FCDF83D4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9688-05DE-4EEB-BE2C-AFAC884F8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F2D0-952A-4F7E-94BC-4B45FCDF83D4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9688-05DE-4EEB-BE2C-AFAC884F8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F2D0-952A-4F7E-94BC-4B45FCDF83D4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9688-05DE-4EEB-BE2C-AFAC884F8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F2D0-952A-4F7E-94BC-4B45FCDF83D4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9688-05DE-4EEB-BE2C-AFAC884F8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480F2D0-952A-4F7E-94BC-4B45FCDF83D4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5CD9688-05DE-4EEB-BE2C-AFAC884F892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lifeglobe.net/media/entry/535/Paul_I_Monument_3.jpg" TargetMode="External"/><Relationship Id="rId2" Type="http://schemas.openxmlformats.org/officeDocument/2006/relationships/hyperlink" Target="http://www.miko-tour.com/media/k2/galleries/372/sankt-peterburg_2.jpg.%20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ldsamara.samgtu.ru/part_4/page_02/cards/l52.jpg" TargetMode="External"/><Relationship Id="rId5" Type="http://schemas.openxmlformats.org/officeDocument/2006/relationships/hyperlink" Target="http://stat17.privet.ru/lr/0926df61becc4cc9a7832aca0580b348" TargetMode="External"/><Relationship Id="rId4" Type="http://schemas.openxmlformats.org/officeDocument/2006/relationships/hyperlink" Target="http://ru.wikipedia.org/wiki/%D0%A4%D0%B0%D0%B9%D0%BB:Vasili_Bazhenov.gi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29600" cy="3429000"/>
          </a:xfrm>
        </p:spPr>
        <p:txBody>
          <a:bodyPr>
            <a:normAutofit/>
          </a:bodyPr>
          <a:lstStyle/>
          <a:p>
            <a:r>
              <a:rPr lang="ru-RU" sz="4400" i="1" dirty="0">
                <a:latin typeface="Calibri" pitchFamily="34" charset="0"/>
                <a:cs typeface="Calibri" pitchFamily="34" charset="0"/>
              </a:rPr>
              <a:t>Презентация к пособию  Санкт-Петербург: Тексты и упражнения</a:t>
            </a:r>
            <a:br>
              <a:rPr lang="ru-RU" sz="4400" i="1" dirty="0">
                <a:latin typeface="Calibri" pitchFamily="34" charset="0"/>
                <a:cs typeface="Calibri" pitchFamily="34" charset="0"/>
              </a:rPr>
            </a:br>
            <a:r>
              <a:rPr lang="ru-RU" sz="4400" i="1" dirty="0" err="1">
                <a:latin typeface="Calibri" pitchFamily="34" charset="0"/>
                <a:cs typeface="Calibri" pitchFamily="34" charset="0"/>
              </a:rPr>
              <a:t>Гацкевич</a:t>
            </a:r>
            <a:r>
              <a:rPr lang="ru-RU" sz="4400" i="1" dirty="0">
                <a:latin typeface="Calibri" pitchFamily="34" charset="0"/>
                <a:cs typeface="Calibri" pitchFamily="34" charset="0"/>
              </a:rPr>
              <a:t> М. 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941168"/>
            <a:ext cx="6400800" cy="1941200"/>
          </a:xfrm>
        </p:spPr>
        <p:txBody>
          <a:bodyPr/>
          <a:lstStyle/>
          <a:p>
            <a:r>
              <a:rPr lang="ru-RU" sz="3200" dirty="0" err="1">
                <a:latin typeface="Calibri" pitchFamily="34" charset="0"/>
                <a:cs typeface="Calibri" pitchFamily="34" charset="0"/>
              </a:rPr>
              <a:t>Лесакова</a:t>
            </a:r>
            <a:r>
              <a:rPr lang="ru-RU" sz="3200" dirty="0">
                <a:latin typeface="Calibri" pitchFamily="34" charset="0"/>
                <a:cs typeface="Calibri" pitchFamily="34" charset="0"/>
              </a:rPr>
              <a:t> Елена Николаевна</a:t>
            </a:r>
          </a:p>
          <a:p>
            <a:r>
              <a:rPr lang="ru-RU" sz="3200" dirty="0">
                <a:latin typeface="Calibri" pitchFamily="34" charset="0"/>
                <a:cs typeface="Calibri" pitchFamily="34" charset="0"/>
              </a:rPr>
              <a:t>ГОУ СОШ №180 Санкт-Петербург</a:t>
            </a:r>
          </a:p>
          <a:p>
            <a:r>
              <a:rPr lang="ru-RU" sz="3200" dirty="0">
                <a:latin typeface="Calibri" pitchFamily="34" charset="0"/>
                <a:cs typeface="Calibri" pitchFamily="34" charset="0"/>
              </a:rPr>
              <a:t>2012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484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sankt-peterburg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28992" cy="6552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822079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Использованные интернет- 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2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/>
              <a:t>1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r>
              <a:rPr lang="en-US" dirty="0" smtClean="0">
                <a:hlinkClick r:id="rId2"/>
              </a:rPr>
              <a:t>http://www.miko-tour.com/media/k2/galleries/372/sankt-peterburg_2.jpg. 2</a:t>
            </a:r>
            <a:r>
              <a:rPr lang="en-US" dirty="0" smtClean="0"/>
              <a:t>. 2.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lifeglobe.net/media/entry/535/Paul_I_Monument_3.jpg</a:t>
            </a:r>
            <a:r>
              <a:rPr lang="en-US" dirty="0" smtClean="0"/>
              <a:t> 3.</a:t>
            </a:r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://ru.wikipedia.org/wiki/%</a:t>
            </a:r>
            <a:r>
              <a:rPr lang="en-US" dirty="0" smtClean="0">
                <a:hlinkClick r:id="rId4"/>
              </a:rPr>
              <a:t>D0%A4%D0%B0%D0%B9%D0%BB:Vasili_Bazhenov.gif</a:t>
            </a:r>
          </a:p>
          <a:p>
            <a:r>
              <a:rPr lang="ru-RU" dirty="0" smtClean="0">
                <a:hlinkClick r:id="rId5"/>
              </a:rPr>
              <a:t>4.</a:t>
            </a:r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stat17.privet.ru/lr/0926df61becc4cc9a7832aca0580b348</a:t>
            </a:r>
            <a:r>
              <a:rPr lang="ru-RU" dirty="0" smtClean="0"/>
              <a:t>   </a:t>
            </a:r>
            <a:r>
              <a:rPr lang="ru-RU" dirty="0" smtClean="0">
                <a:hlinkClick r:id="rId6"/>
              </a:rPr>
              <a:t>5.</a:t>
            </a:r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://oldsamara.samgtu.ru/part_4/page_02/cards/l52.jpg</a:t>
            </a:r>
            <a:r>
              <a:rPr lang="ru-RU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94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Mikhaylovsky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Castle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3568" y="3356992"/>
            <a:ext cx="6256784" cy="17281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C:\Users\User\Desktop\0_6d26b_e5043f9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284984"/>
            <a:ext cx="4968552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554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74771402_x_9fa6a062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5527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964524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Emperor Paul I</a:t>
            </a:r>
            <a:br>
              <a:rPr lang="en-US" dirty="0" smtClean="0"/>
            </a:br>
            <a:r>
              <a:rPr lang="en-US" dirty="0" smtClean="0"/>
              <a:t>(1754-1801)</a:t>
            </a:r>
            <a:endParaRPr lang="ru-RU" dirty="0"/>
          </a:p>
        </p:txBody>
      </p:sp>
      <p:pic>
        <p:nvPicPr>
          <p:cNvPr id="3074" name="Picture 2" descr="C:\Users\User\Desktop\52539935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556792"/>
            <a:ext cx="4392488" cy="51125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513457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0_59269_bb4c36d7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6984" cy="65527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768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0_6d26b_e5043f9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28992" cy="65527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2416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l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6984" cy="66247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24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monument to Paul I</a:t>
            </a:r>
            <a:endParaRPr lang="ru-RU" dirty="0"/>
          </a:p>
        </p:txBody>
      </p:sp>
      <p:pic>
        <p:nvPicPr>
          <p:cNvPr id="5122" name="Picture 2" descr="C:\Users\User\Desktop\800px-Paul_I_Monu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2904"/>
            <a:ext cx="7848872" cy="5112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814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5580112" cy="1287016"/>
          </a:xfrm>
        </p:spPr>
        <p:txBody>
          <a:bodyPr>
            <a:noAutofit/>
          </a:bodyPr>
          <a:lstStyle/>
          <a:p>
            <a:r>
              <a:rPr lang="en-US" sz="4000" dirty="0" err="1" smtClean="0">
                <a:latin typeface="Book Antiqua" pitchFamily="18" charset="0"/>
              </a:rPr>
              <a:t>Vasily</a:t>
            </a:r>
            <a:r>
              <a:rPr lang="en-US" sz="4000" dirty="0" smtClean="0">
                <a:latin typeface="Book Antiqua" pitchFamily="18" charset="0"/>
              </a:rPr>
              <a:t> </a:t>
            </a:r>
            <a:r>
              <a:rPr lang="en-US" sz="4000" dirty="0" err="1" smtClean="0">
                <a:latin typeface="Book Antiqua" pitchFamily="18" charset="0"/>
              </a:rPr>
              <a:t>Bashenov</a:t>
            </a:r>
            <a:r>
              <a:rPr lang="en-US" sz="4000" dirty="0" smtClean="0">
                <a:latin typeface="Book Antiqua" pitchFamily="18" charset="0"/>
              </a:rPr>
              <a:t/>
            </a:r>
            <a:br>
              <a:rPr lang="en-US" sz="4000" dirty="0" smtClean="0">
                <a:latin typeface="Book Antiqua" pitchFamily="18" charset="0"/>
              </a:rPr>
            </a:br>
            <a:r>
              <a:rPr lang="en-US" sz="4000" dirty="0" smtClean="0">
                <a:latin typeface="Book Antiqua" pitchFamily="18" charset="0"/>
              </a:rPr>
              <a:t>(1737-1799</a:t>
            </a:r>
            <a:r>
              <a:rPr lang="en-US" sz="4000" dirty="0" smtClean="0"/>
              <a:t>)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1392" y="1687880"/>
            <a:ext cx="4038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User\Desktop\56383139_BAZHEN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1700808"/>
            <a:ext cx="3024336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0" name="Picture 2" descr="C:\Users\User\Desktop\thumb_Brenna_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075" y="2924944"/>
            <a:ext cx="2808312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4499992" y="1340768"/>
            <a:ext cx="432047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4000" dirty="0">
                <a:solidFill>
                  <a:prstClr val="white"/>
                </a:solidFill>
              </a:rPr>
              <a:t>Vincenzo </a:t>
            </a:r>
            <a:r>
              <a:rPr lang="en-US" sz="4000" dirty="0" smtClean="0">
                <a:solidFill>
                  <a:prstClr val="white"/>
                </a:solidFill>
              </a:rPr>
              <a:t>Brenna</a:t>
            </a:r>
          </a:p>
          <a:p>
            <a:pPr lvl="0" algn="ctr"/>
            <a:r>
              <a:rPr lang="en-US" sz="4000" dirty="0" smtClean="0">
                <a:solidFill>
                  <a:prstClr val="white"/>
                </a:solidFill>
              </a:rPr>
              <a:t>(1745-1820)</a:t>
            </a:r>
            <a:endParaRPr lang="ru-RU" sz="4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454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210</TotalTime>
  <Words>62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Презентация к пособию  Санкт-Петербург: Тексты и упражнения Гацкевич М. А.</vt:lpstr>
      <vt:lpstr>The Mikhaylovsky Castle</vt:lpstr>
      <vt:lpstr>Презентация PowerPoint</vt:lpstr>
      <vt:lpstr>The Emperor Paul I (1754-1801)</vt:lpstr>
      <vt:lpstr>Презентация PowerPoint</vt:lpstr>
      <vt:lpstr>Презентация PowerPoint</vt:lpstr>
      <vt:lpstr>Презентация PowerPoint</vt:lpstr>
      <vt:lpstr>The monument to Paul I</vt:lpstr>
      <vt:lpstr>Vasily Bashenov (1737-1799)</vt:lpstr>
      <vt:lpstr>Презентация PowerPoint</vt:lpstr>
      <vt:lpstr>Использованные интернет- 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</cp:revision>
  <dcterms:created xsi:type="dcterms:W3CDTF">2012-05-20T14:47:53Z</dcterms:created>
  <dcterms:modified xsi:type="dcterms:W3CDTF">2012-05-29T18:10:33Z</dcterms:modified>
</cp:coreProperties>
</file>