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2058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6743700" y="4064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6858000" cy="3352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28700" y="3759200"/>
            <a:ext cx="4800600" cy="23368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D23F-9CF1-4D0B-83FC-ED14FAE2FD8B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16586" y="3226816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A41F54D-2F6B-4867-B721-A8B4CFEC86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14350" y="508000"/>
            <a:ext cx="5829300" cy="23368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D23F-9CF1-4D0B-83FC-ED14FAE2FD8B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F54D-2F6B-4867-B721-A8B4CFEC86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5257800" y="0"/>
            <a:ext cx="16002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1194816" y="4370832"/>
            <a:ext cx="832713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5129784" y="3901017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5200650" y="4027001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186934" y="4013202"/>
            <a:ext cx="342900" cy="588433"/>
          </a:xfrm>
        </p:spPr>
        <p:txBody>
          <a:bodyPr/>
          <a:lstStyle/>
          <a:p>
            <a:fld id="{5A41F54D-2F6B-4867-B721-A8B4CFEC862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406400"/>
            <a:ext cx="4914900" cy="776182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D23F-9CF1-4D0B-83FC-ED14FAE2FD8B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543550" y="406402"/>
            <a:ext cx="10858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D23F-9CF1-4D0B-83FC-ED14FAE2FD8B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71266" y="1368497"/>
            <a:ext cx="342900" cy="588433"/>
          </a:xfrm>
        </p:spPr>
        <p:txBody>
          <a:bodyPr/>
          <a:lstStyle/>
          <a:p>
            <a:fld id="{5A41F54D-2F6B-4867-B721-A8B4CFEC86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226314" y="2036064"/>
            <a:ext cx="6377940" cy="6096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6743700" y="2540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14300" y="3048000"/>
            <a:ext cx="6624828" cy="406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16586" y="189803"/>
            <a:ext cx="6624828" cy="2852928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6319" y="3657601"/>
            <a:ext cx="4860131" cy="2230967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D23F-9CF1-4D0B-83FC-ED14FAE2FD8B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14300" y="325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3200400" y="2820416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3271266" y="2946400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257550" y="2932601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A41F54D-2F6B-4867-B721-A8B4CFEC862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711200"/>
            <a:ext cx="5829300" cy="2032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343400" y="8546592"/>
            <a:ext cx="2283714" cy="487680"/>
          </a:xfrm>
        </p:spPr>
        <p:txBody>
          <a:bodyPr/>
          <a:lstStyle/>
          <a:p>
            <a:fld id="{4CD0D23F-9CF1-4D0B-83FC-ED14FAE2FD8B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1F54D-2F6B-4867-B721-A8B4CFEC862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3422310" y="2100870"/>
            <a:ext cx="6691" cy="642607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226314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3600450" y="1828800"/>
            <a:ext cx="3028950" cy="6242304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3429000" y="2933700"/>
            <a:ext cx="0" cy="558393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6858000" cy="1930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14300" y="1828800"/>
            <a:ext cx="6624828" cy="1219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09442" y="8522208"/>
            <a:ext cx="6624828" cy="41452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3030141" cy="977299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593498" y="2032000"/>
            <a:ext cx="3031331" cy="97536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D23F-9CF1-4D0B-83FC-ED14FAE2FD8B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228600" y="8546592"/>
            <a:ext cx="2686050" cy="48768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4300" y="170688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226314" y="3295178"/>
            <a:ext cx="3031236" cy="5091205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3600450" y="3295177"/>
            <a:ext cx="3028950" cy="5096256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3257550" y="1389889"/>
            <a:ext cx="342900" cy="588433"/>
          </a:xfrm>
        </p:spPr>
        <p:txBody>
          <a:bodyPr/>
          <a:lstStyle>
            <a:lvl1pPr algn="ctr">
              <a:defRPr/>
            </a:lvl1pPr>
          </a:lstStyle>
          <a:p>
            <a:fld id="{5A41F54D-2F6B-4867-B721-A8B4CFEC8623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D23F-9CF1-4D0B-83FC-ED14FAE2FD8B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257550" y="1381361"/>
            <a:ext cx="342900" cy="588433"/>
          </a:xfrm>
        </p:spPr>
        <p:txBody>
          <a:bodyPr/>
          <a:lstStyle/>
          <a:p>
            <a:fld id="{5A41F54D-2F6B-4867-B721-A8B4CFEC8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6858000" cy="20726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09728" y="8522209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14300" y="211328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D23F-9CF1-4D0B-83FC-ED14FAE2FD8B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200400" y="8432800"/>
            <a:ext cx="457200" cy="588432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A41F54D-2F6B-4867-B721-A8B4CFEC8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14300" y="203200"/>
            <a:ext cx="6624828" cy="406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6858000" cy="15849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219200"/>
            <a:ext cx="1771650" cy="13208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50" y="2641601"/>
            <a:ext cx="1771650" cy="5526617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14300" y="203200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2343150" y="914400"/>
            <a:ext cx="4229100" cy="7213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A41F54D-2F6B-4867-B721-A8B4CFEC8623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0D23F-9CF1-4D0B-83FC-ED14FAE2FD8B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537460" cy="48768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14300" y="711200"/>
            <a:ext cx="6624828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14300" y="203200"/>
            <a:ext cx="6624828" cy="40233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14300" y="812800"/>
            <a:ext cx="2057400" cy="78232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971550" y="304800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042416" y="430784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28700" y="416985"/>
            <a:ext cx="342900" cy="588433"/>
          </a:xfrm>
        </p:spPr>
        <p:txBody>
          <a:bodyPr/>
          <a:lstStyle/>
          <a:p>
            <a:fld id="{5A41F54D-2F6B-4867-B721-A8B4CFEC862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0281" y="6705600"/>
            <a:ext cx="4400550" cy="16256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50281" y="812800"/>
            <a:ext cx="4400550" cy="56896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50" y="1320800"/>
            <a:ext cx="1828800" cy="70104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341114" y="8539979"/>
            <a:ext cx="2283714" cy="487680"/>
          </a:xfrm>
        </p:spPr>
        <p:txBody>
          <a:bodyPr/>
          <a:lstStyle/>
          <a:p>
            <a:fld id="{4CD0D23F-9CF1-4D0B-83FC-ED14FAE2FD8B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26314" y="8547797"/>
            <a:ext cx="2688336" cy="48768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8940800"/>
            <a:ext cx="6858000" cy="203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1"/>
            <a:ext cx="6858000" cy="185782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6743700" y="0"/>
            <a:ext cx="114300" cy="9144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12014" y="8517847"/>
            <a:ext cx="6624828" cy="41275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343400" y="8539979"/>
            <a:ext cx="2283714" cy="48768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D0D23F-9CF1-4D0B-83FC-ED14FAE2FD8B}" type="datetimeFigureOut">
              <a:rPr lang="ru-RU" smtClean="0"/>
              <a:t>05.04.2012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28600" y="8547797"/>
            <a:ext cx="2686050" cy="48768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14300" y="207264"/>
            <a:ext cx="6624828" cy="8729472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4300" y="1702324"/>
            <a:ext cx="6624828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3200400" y="1274715"/>
            <a:ext cx="457200" cy="8128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3271266" y="1400699"/>
            <a:ext cx="315468" cy="560832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3257550" y="1386900"/>
            <a:ext cx="342900" cy="58843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A41F54D-2F6B-4867-B721-A8B4CFEC8623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226314" y="304800"/>
            <a:ext cx="6400800" cy="101193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26314" y="2032000"/>
            <a:ext cx="6400800" cy="6132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w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Program Files\Microsoft Office\MEDIA\OFFICE14\Lines\BD14710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35" y="-134622"/>
            <a:ext cx="6470540" cy="209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4296" y="40217"/>
            <a:ext cx="6203056" cy="1795479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Myriad Pro Light" pitchFamily="34" charset="0"/>
              </a:rPr>
              <a:t>Достопримечательности города Белореченска</a:t>
            </a:r>
            <a:endParaRPr lang="ru-RU" dirty="0">
              <a:solidFill>
                <a:srgbClr val="002060"/>
              </a:solidFill>
              <a:latin typeface="Myriad Pro Light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2001642"/>
            <a:ext cx="3408376" cy="2679762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952" y="6310160"/>
            <a:ext cx="3633624" cy="2538282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976" y="3131840"/>
            <a:ext cx="3417600" cy="2563200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5077616"/>
            <a:ext cx="3192352" cy="2517744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sp>
        <p:nvSpPr>
          <p:cNvPr id="12" name="Загнутый угол 11"/>
          <p:cNvSpPr/>
          <p:nvPr/>
        </p:nvSpPr>
        <p:spPr>
          <a:xfrm>
            <a:off x="332656" y="7236297"/>
            <a:ext cx="3192352" cy="61535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ПАРК</a:t>
            </a:r>
            <a:r>
              <a:rPr lang="ru-RU" dirty="0" smtClean="0"/>
              <a:t>  </a:t>
            </a:r>
            <a:r>
              <a:rPr lang="ru-RU" sz="1400" dirty="0" smtClean="0"/>
              <a:t>ЖЕЛЕЗНОДОРОХНИКОВ</a:t>
            </a:r>
            <a:endParaRPr lang="ru-RU" sz="1400" dirty="0"/>
          </a:p>
        </p:txBody>
      </p:sp>
      <p:sp>
        <p:nvSpPr>
          <p:cNvPr id="13" name="Загнутый угол 12"/>
          <p:cNvSpPr/>
          <p:nvPr/>
        </p:nvSpPr>
        <p:spPr>
          <a:xfrm>
            <a:off x="353239" y="4393372"/>
            <a:ext cx="2664296" cy="576064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Ж/Д </a:t>
            </a:r>
            <a:r>
              <a:rPr lang="ru-RU" b="1" dirty="0" smtClean="0"/>
              <a:t>  </a:t>
            </a:r>
            <a:r>
              <a:rPr lang="ru-RU" sz="1400" b="1" dirty="0" smtClean="0"/>
              <a:t>ВОКЗАЛ г. БЕЛОРЕЧЕНСКА</a:t>
            </a:r>
            <a:endParaRPr lang="ru-RU" sz="1400" b="1" dirty="0"/>
          </a:p>
        </p:txBody>
      </p:sp>
      <p:sp>
        <p:nvSpPr>
          <p:cNvPr id="14" name="Загнутый угол 13"/>
          <p:cNvSpPr/>
          <p:nvPr/>
        </p:nvSpPr>
        <p:spPr>
          <a:xfrm>
            <a:off x="3741032" y="5270896"/>
            <a:ext cx="2889544" cy="848288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ПАМЯТНИК ЛИКВИДАТОРАМ АВАРИИ НА ЧЕРНОБЫЛЬСКОЙ  А С </a:t>
            </a:r>
            <a:endParaRPr lang="ru-RU" sz="1400" dirty="0"/>
          </a:p>
        </p:txBody>
      </p:sp>
      <p:sp>
        <p:nvSpPr>
          <p:cNvPr id="15" name="Загнутый угол 14"/>
          <p:cNvSpPr/>
          <p:nvPr/>
        </p:nvSpPr>
        <p:spPr>
          <a:xfrm rot="10800000" flipV="1">
            <a:off x="2996951" y="8460432"/>
            <a:ext cx="3633624" cy="546700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ПАМЯТНИК ВОИНАМ  ПОГИБШИМ В ВОВ</a:t>
            </a:r>
            <a:endParaRPr lang="ru-RU" sz="1400" b="1" dirty="0"/>
          </a:p>
        </p:txBody>
      </p:sp>
      <p:pic>
        <p:nvPicPr>
          <p:cNvPr id="1027" name="Picture 3" descr="C:\Program Files\Microsoft Office\MEDIA\CAGCAT10\j0285360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936" y="4168772"/>
            <a:ext cx="1474787" cy="181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33056" y="1961074"/>
            <a:ext cx="2697519" cy="7387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ОО «Социализация»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9822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61</TotalTime>
  <Words>26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Официальная</vt:lpstr>
      <vt:lpstr>Достопримечательности города Белореченска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города Белореченска</dc:title>
  <dc:creator>Admin</dc:creator>
  <cp:lastModifiedBy>Admin</cp:lastModifiedBy>
  <cp:revision>7</cp:revision>
  <dcterms:created xsi:type="dcterms:W3CDTF">2012-04-04T13:28:02Z</dcterms:created>
  <dcterms:modified xsi:type="dcterms:W3CDTF">2012-04-05T17:41:43Z</dcterms:modified>
</cp:coreProperties>
</file>