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5" r:id="rId4"/>
    <p:sldId id="268" r:id="rId5"/>
    <p:sldId id="274" r:id="rId6"/>
    <p:sldId id="271" r:id="rId7"/>
    <p:sldId id="272" r:id="rId8"/>
    <p:sldId id="269" r:id="rId9"/>
    <p:sldId id="273" r:id="rId10"/>
    <p:sldId id="270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A11C-8D13-454A-8BF8-2DC7375684AD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3A11C-8D13-454A-8BF8-2DC7375684AD}" type="datetimeFigureOut">
              <a:rPr lang="ru-RU" smtClean="0"/>
              <a:pPr/>
              <a:t>05.02.2010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3A555-EE0F-44D8-9E04-8BC934D81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G:\&#1043;&#1077;&#1088;&#1086;&#1080;%20&#1083;&#1091;&#1082;&#1086;&#1103;&#1085;&#1086;&#1074;&#1094;&#1099;\&#1052;&#1080;&#1093;&#1072;&#1080;&#1083;%20&#1042;&#1086;&#1083;&#1086;&#1085;&#1090;&#1080;&#1088;%20-%20&#1053;&#1072;&#1089;%20&#1085;&#1077;%20&#1085;&#1091;&#1078;&#1085;&#1086;%20&#1078;&#1072;&#1083;&#1077;&#1090;&#110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gif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gi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gif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gif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gif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gif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gif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  <a:effectLst>
            <a:softEdge rad="317500"/>
          </a:effectLst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60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English Rose" pitchFamily="2" charset="0"/>
              </a:rPr>
              <a:t>Герои </a:t>
            </a:r>
            <a:br>
              <a:rPr lang="ru-RU" sz="60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English Rose" pitchFamily="2" charset="0"/>
              </a:rPr>
            </a:br>
            <a:r>
              <a:rPr lang="ru-RU" sz="60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FF00"/>
                </a:solidFill>
                <a:latin typeface="English Rose" pitchFamily="2" charset="0"/>
              </a:rPr>
              <a:t>Великой Отечественной войны земли ЛУКОЯНОВСКОЙ</a:t>
            </a:r>
            <a:endParaRPr lang="ru-RU" sz="6000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FF00"/>
              </a:solidFill>
              <a:latin typeface="English Rose" pitchFamily="2" charset="0"/>
            </a:endParaRPr>
          </a:p>
        </p:txBody>
      </p:sp>
      <p:pic>
        <p:nvPicPr>
          <p:cNvPr id="6" name="Михаил Волонтир - Нас не нужно жале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86776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ДЕМАНОВ</a:t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Георгий    Иванович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Konrad-Modern" pitchFamily="2" charset="0"/>
            </a:endParaRP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02161" y="1283194"/>
            <a:ext cx="4069838" cy="573261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>
            <a:off x="4572000" y="1500174"/>
            <a:ext cx="4357718" cy="5000660"/>
          </a:xfrm>
          <a:prstGeom prst="foldedCorner">
            <a:avLst/>
          </a:prstGeom>
          <a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Пехотинец. Лейтенант. </a:t>
            </a:r>
          </a:p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Родился в 1915 году в селе </a:t>
            </a:r>
            <a:r>
              <a:rPr lang="ru-RU" sz="3600" dirty="0" err="1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Кудеярово</a:t>
            </a:r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. </a:t>
            </a:r>
          </a:p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Указом Президиума Верховного Совета СССР от 22 февраля 1944 года за форсирование Днепра </a:t>
            </a:r>
          </a:p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Георгию Георгиевичу </a:t>
            </a:r>
            <a:r>
              <a:rPr lang="ru-RU" sz="3600" dirty="0" err="1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Деманову</a:t>
            </a:r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 было присвоено звание Героя Советского Союза.</a:t>
            </a:r>
            <a:endParaRPr lang="ru-RU" sz="3600" dirty="0">
              <a:blipFill>
                <a:blip r:embed="rId5"/>
                <a:stretch>
                  <a:fillRect/>
                </a:stretch>
              </a:blipFill>
              <a:latin typeface="Kabriolet" pitchFamily="2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7000"/>
            <a:lum/>
          </a:blip>
          <a:srcRect/>
          <a:stretch>
            <a:fillRect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de87f9b716c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8660" y="-571528"/>
            <a:ext cx="4286280" cy="4704745"/>
          </a:xfrm>
          <a:prstGeom prst="rect">
            <a:avLst/>
          </a:prstGeom>
        </p:spPr>
      </p:pic>
      <p:pic>
        <p:nvPicPr>
          <p:cNvPr id="5" name="Рисунок 4" descr="2de87f9b716c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143504" y="-428652"/>
            <a:ext cx="4309790" cy="4730551"/>
          </a:xfrm>
          <a:prstGeom prst="rect">
            <a:avLst/>
          </a:prstGeom>
        </p:spPr>
      </p:pic>
      <p:pic>
        <p:nvPicPr>
          <p:cNvPr id="7" name="Рисунок 6" descr="02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3929066"/>
            <a:ext cx="762000" cy="1214446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«...Этот глупый свинец всех не сразу найдет. </a:t>
            </a:r>
            <a:r>
              <a:rPr lang="ru-RU" sz="4900" b="1" dirty="0" smtClean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/>
            </a:r>
            <a:br>
              <a:rPr lang="ru-RU" sz="4900" b="1" dirty="0" smtClean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</a:br>
            <a:r>
              <a:rPr lang="ru-RU" sz="4900" b="1" dirty="0" smtClean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Где </a:t>
            </a:r>
            <a: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настигнет: в упор или с тыла</a:t>
            </a:r>
            <a:r>
              <a:rPr lang="ru-RU" sz="4900" b="1" dirty="0" smtClean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?</a:t>
            </a:r>
            <a: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/>
            </a:r>
            <a:b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</a:br>
            <a: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Кто-то там впереди навалился на дот, </a:t>
            </a:r>
            <a:r>
              <a:rPr lang="ru-RU" sz="4900" b="1" dirty="0" smtClean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/>
            </a:r>
            <a:br>
              <a:rPr lang="ru-RU" sz="4900" b="1" dirty="0" smtClean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</a:br>
            <a:r>
              <a:rPr lang="ru-RU" sz="4900" b="1" dirty="0" smtClean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И </a:t>
            </a:r>
            <a:r>
              <a:rPr lang="ru-RU" sz="4900" b="1" dirty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Земля на мгновенье застыла</a:t>
            </a:r>
            <a:r>
              <a:rPr lang="ru-RU" sz="4900" b="1" dirty="0" smtClean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!..»</a:t>
            </a:r>
            <a:r>
              <a:rPr lang="en-US" sz="4900" b="1" dirty="0" smtClean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/>
            </a:r>
            <a:br>
              <a:rPr lang="en-US" sz="4900" b="1" dirty="0" smtClean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</a:br>
            <a:r>
              <a:rPr lang="ru-RU" sz="4900" b="1" dirty="0" smtClean="0">
                <a:blipFill>
                  <a:blip r:embed="rId5"/>
                  <a:stretch>
                    <a:fillRect/>
                  </a:stretch>
                </a:blip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В.Высоцкий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ШИХАРЕВ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/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Александр Федорович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Konrad-Modern" pitchFamily="2" charset="0"/>
            </a:endParaRP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035504"/>
            <a:ext cx="3786214" cy="582249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>
            <a:off x="4572000" y="1500174"/>
            <a:ext cx="4357718" cy="5000660"/>
          </a:xfrm>
          <a:prstGeom prst="foldedCorner">
            <a:avLst/>
          </a:prstGeom>
          <a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Артиллерист. Лейтенант. </a:t>
            </a:r>
          </a:p>
          <a:p>
            <a:pPr algn="ctr"/>
            <a:r>
              <a:rPr lang="ru-RU" sz="32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Родился в 1915 году в с. </a:t>
            </a:r>
            <a:r>
              <a:rPr lang="ru-RU" sz="3200" dirty="0" err="1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Салдаманов</a:t>
            </a:r>
            <a:r>
              <a:rPr lang="ru-RU" sz="32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 Майдан.</a:t>
            </a:r>
          </a:p>
          <a:p>
            <a:pPr algn="ctr"/>
            <a:r>
              <a:rPr lang="ru-RU" sz="32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Указом Президиума Верховного Совета СССР от 21 марта 1940 года  за выполнение разведывательного задания во время Советско-Финской войны </a:t>
            </a:r>
            <a:r>
              <a:rPr lang="ru-RU" sz="3200" dirty="0" err="1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Шихареву</a:t>
            </a:r>
            <a:r>
              <a:rPr lang="ru-RU" sz="32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 было присвоено звание Героя Советского Союза. </a:t>
            </a:r>
          </a:p>
          <a:p>
            <a:pPr algn="ctr"/>
            <a:r>
              <a:rPr lang="ru-RU" sz="32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Погиб в 1942 году  в боях под Тулой.</a:t>
            </a:r>
            <a:endParaRPr lang="ru-RU" sz="3200" dirty="0">
              <a:blipFill>
                <a:blip r:embed="rId5"/>
                <a:stretch>
                  <a:fillRect/>
                </a:stretch>
              </a:blipFill>
              <a:latin typeface="Kabriolet" pitchFamily="2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МАЛЫШЕВ </a:t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Иван   </a:t>
            </a:r>
            <a:r>
              <a:rPr lang="ru-RU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Ермолаевич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Konrad-Modern" pitchFamily="2" charset="0"/>
            </a:endParaRP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985364"/>
            <a:ext cx="4316529" cy="637036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 flipH="1">
            <a:off x="214282" y="1571612"/>
            <a:ext cx="4357718" cy="5000660"/>
          </a:xfrm>
          <a:prstGeom prst="foldedCorner">
            <a:avLst/>
          </a:prstGeom>
          <a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Пехотинец. Майор. </a:t>
            </a:r>
          </a:p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Родился в с. </a:t>
            </a:r>
            <a:r>
              <a:rPr lang="ru-RU" sz="3600" dirty="0" err="1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Иванцево</a:t>
            </a:r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. </a:t>
            </a:r>
          </a:p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Указом Президиума Верховного Совета СССР от 22 июля 1944 года за форсирование Западной Двины  </a:t>
            </a:r>
          </a:p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И. Е. Малышеву было присвоено звание Героя Советского Союза.</a:t>
            </a:r>
            <a:endParaRPr lang="ru-RU" sz="3400" dirty="0">
              <a:blipFill>
                <a:blip r:embed="rId5"/>
                <a:stretch>
                  <a:fillRect/>
                </a:stretch>
              </a:blipFill>
              <a:latin typeface="Kabriolet" pitchFamily="2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РАДАЕВ </a:t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Николай  Николаевич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Konrad-Modern" pitchFamily="2" charset="0"/>
            </a:endParaRP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283194"/>
            <a:ext cx="3786214" cy="532711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>
            <a:off x="4572000" y="1857364"/>
            <a:ext cx="4357718" cy="5000636"/>
          </a:xfrm>
          <a:prstGeom prst="foldedCorner">
            <a:avLst/>
          </a:prstGeom>
          <a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Пехотинец. Полковник.</a:t>
            </a:r>
          </a:p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Родился в г. </a:t>
            </a:r>
            <a:r>
              <a:rPr lang="ru-RU" sz="3400" dirty="0" err="1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Лукоянове</a:t>
            </a:r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.</a:t>
            </a:r>
          </a:p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Указом Президиума Верховного Совета СССР от 31 мая 1945 года за умелое командование и героизм проявленный в боях под Берлином подполковнику Н. Н. </a:t>
            </a:r>
            <a:r>
              <a:rPr lang="ru-RU" sz="3400" dirty="0" err="1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Радаеву</a:t>
            </a:r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 было присвоено звание Героя Советского Союза.</a:t>
            </a:r>
            <a:endParaRPr lang="ru-RU" sz="3400" dirty="0">
              <a:blipFill>
                <a:blip r:embed="rId5"/>
                <a:stretch>
                  <a:fillRect/>
                </a:stretch>
              </a:blipFill>
              <a:latin typeface="Kabriolet" pitchFamily="2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РУДНЕВ </a:t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Алексей  Петрович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Konrad-Modern" pitchFamily="2" charset="0"/>
            </a:endParaRP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500562" y="1035923"/>
            <a:ext cx="4316529" cy="626924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 flipH="1">
            <a:off x="214282" y="1571612"/>
            <a:ext cx="4357718" cy="5000660"/>
          </a:xfrm>
          <a:prstGeom prst="foldedCorner">
            <a:avLst/>
          </a:prstGeom>
          <a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Сапер. Капитан. </a:t>
            </a:r>
          </a:p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Родился в 1921 году в селе Николай-Дар. </a:t>
            </a:r>
          </a:p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Указом Президиума Верховного Совета СССР от 22 февраля 1944 года за удерживание высоты в районе Днепра старшему лейтенанту А. П. Рудневу было присвоено звание Героя Советского Союза. </a:t>
            </a:r>
            <a:endParaRPr lang="ru-RU" sz="3600" dirty="0">
              <a:blipFill>
                <a:blip r:embed="rId5"/>
                <a:stretch>
                  <a:fillRect/>
                </a:stretch>
              </a:blipFill>
              <a:latin typeface="Kabriolet" pitchFamily="2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БОГОМОЛОВ </a:t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Иван  Григорьевич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Konrad-Modern" pitchFamily="2" charset="0"/>
            </a:endParaRP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283194"/>
            <a:ext cx="3786213" cy="532711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>
            <a:off x="4572000" y="1500174"/>
            <a:ext cx="4357718" cy="5000660"/>
          </a:xfrm>
          <a:prstGeom prst="foldedCorner">
            <a:avLst/>
          </a:prstGeom>
          <a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Пехотинец. Старший сержант. </a:t>
            </a:r>
          </a:p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Родился в 1907 году в д. </a:t>
            </a:r>
            <a:r>
              <a:rPr lang="ru-RU" sz="3400" dirty="0" err="1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Скородумовка</a:t>
            </a:r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. </a:t>
            </a:r>
          </a:p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Указом Президиума Верховного Совета СССР от 13 ноября 1943 года за героический подвиг во время форсирования Днепра  </a:t>
            </a:r>
          </a:p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И. Г. Богомолову присвоено звание Героя Советского Союза</a:t>
            </a:r>
          </a:p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ПОСМЕРТНО.</a:t>
            </a:r>
            <a:endParaRPr lang="ru-RU" sz="3400" dirty="0">
              <a:blipFill>
                <a:blip r:embed="rId5"/>
                <a:stretch>
                  <a:fillRect/>
                </a:stretch>
              </a:blipFill>
              <a:latin typeface="Kabriolet" pitchFamily="2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КИНЕШОВ </a:t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</a:br>
            <a:r>
              <a:rPr lang="ru-RU" sz="4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Иван  </a:t>
            </a:r>
            <a:r>
              <a:rPr lang="ru-RU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Н</a:t>
            </a:r>
            <a:r>
              <a:rPr lang="ru-RU" sz="4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аумович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Konrad-Modern" pitchFamily="2" charset="0"/>
            </a:endParaRP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500562" y="928670"/>
            <a:ext cx="4316529" cy="648375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 flipH="1">
            <a:off x="214282" y="1571612"/>
            <a:ext cx="4357718" cy="5000660"/>
          </a:xfrm>
          <a:prstGeom prst="foldedCorner">
            <a:avLst/>
          </a:prstGeom>
          <a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Пехотинец. Лейтенант. </a:t>
            </a:r>
          </a:p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Родился в 1922 году в с. </a:t>
            </a:r>
            <a:r>
              <a:rPr lang="ru-RU" sz="3400" dirty="0" err="1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Елфимово</a:t>
            </a:r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.</a:t>
            </a:r>
          </a:p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Указом Президиума Верховного Совета СССР от 10 января 1944 года за героический подвиг во время форсирования Днепра </a:t>
            </a:r>
          </a:p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И. Н. </a:t>
            </a:r>
            <a:r>
              <a:rPr lang="ru-RU" sz="3400" dirty="0" err="1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Кинешову</a:t>
            </a:r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 было присвоено звание Героя Советского Союза</a:t>
            </a:r>
          </a:p>
          <a:p>
            <a:pPr algn="ctr"/>
            <a:r>
              <a:rPr lang="ru-RU" sz="34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ПОСМЕРТНО.</a:t>
            </a:r>
            <a:endParaRPr lang="ru-RU" sz="3400" dirty="0">
              <a:blipFill>
                <a:blip r:embed="rId5"/>
                <a:stretch>
                  <a:fillRect/>
                </a:stretch>
              </a:blipFill>
              <a:latin typeface="Kabriolet" pitchFamily="2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АРЯЕВ </a:t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Василий  Иванович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Konrad-Modern" pitchFamily="2" charset="0"/>
            </a:endParaRP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36" y="1283194"/>
            <a:ext cx="3551410" cy="532711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>
            <a:off x="4572000" y="1500174"/>
            <a:ext cx="4357718" cy="5000660"/>
          </a:xfrm>
          <a:prstGeom prst="foldedCorner">
            <a:avLst/>
          </a:prstGeom>
          <a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Артиллерист. Полковник. </a:t>
            </a:r>
          </a:p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Родился в 1922 году в д. Сонино. </a:t>
            </a:r>
          </a:p>
          <a:p>
            <a:pPr algn="ctr"/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Указом Президиума Верховного Совета СССР от 31 мая 1945 года за штурм рейхстага В. И. </a:t>
            </a:r>
            <a:r>
              <a:rPr lang="ru-RU" sz="3600" dirty="0" err="1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Аряеву</a:t>
            </a:r>
            <a:r>
              <a:rPr lang="ru-RU" sz="36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 было присвоено звание Героя Советского Союза.</a:t>
            </a:r>
            <a:endParaRPr lang="ru-RU" sz="3600" dirty="0">
              <a:blipFill>
                <a:blip r:embed="rId5"/>
                <a:stretch>
                  <a:fillRect/>
                </a:stretch>
              </a:blipFill>
              <a:latin typeface="Kabriolet" pitchFamily="2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6000"/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  <a:sp3d extrusionH="57150">
              <a:bevelT w="50800" h="38100" prst="riblet"/>
            </a:sp3d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КУЗНЕЦОВ </a:t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</a:b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Konrad-Modern" pitchFamily="2" charset="0"/>
              </a:rPr>
              <a:t>Дмитрий  Аркадьевич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Konrad-Modern" pitchFamily="2" charset="0"/>
            </a:endParaRPr>
          </a:p>
        </p:txBody>
      </p:sp>
      <p:pic>
        <p:nvPicPr>
          <p:cNvPr id="3" name="Рисунок 2" descr="image00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500562" y="933148"/>
            <a:ext cx="4316529" cy="647479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Загнутый угол 5"/>
          <p:cNvSpPr/>
          <p:nvPr/>
        </p:nvSpPr>
        <p:spPr>
          <a:xfrm flipH="1">
            <a:off x="214282" y="1571612"/>
            <a:ext cx="4357718" cy="5000660"/>
          </a:xfrm>
          <a:prstGeom prst="foldedCorner">
            <a:avLst/>
          </a:prstGeom>
          <a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Пехотинец. Политработник.</a:t>
            </a:r>
          </a:p>
          <a:p>
            <a:pPr algn="ctr"/>
            <a:r>
              <a:rPr lang="ru-RU" sz="32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Родился в 1922 году в с. Гагино.</a:t>
            </a:r>
          </a:p>
          <a:p>
            <a:pPr algn="ctr"/>
            <a:r>
              <a:rPr lang="ru-RU" sz="32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В 1935 г. Семья переехала в с.Маресьево.</a:t>
            </a:r>
          </a:p>
          <a:p>
            <a:pPr algn="ctr"/>
            <a:r>
              <a:rPr lang="ru-RU" sz="32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Указом Президиума Верховного Совета СССР от 6 апреля1945 года  за героический поступок (закрытие амбразуры дота своим телом) получил звание Героя Советского Союза</a:t>
            </a:r>
          </a:p>
          <a:p>
            <a:pPr algn="ctr"/>
            <a:r>
              <a:rPr lang="ru-RU" sz="3200" dirty="0" smtClean="0">
                <a:blipFill>
                  <a:blip r:embed="rId5"/>
                  <a:stretch>
                    <a:fillRect/>
                  </a:stretch>
                </a:blipFill>
                <a:latin typeface="Kabriolet" pitchFamily="2" charset="0"/>
              </a:rPr>
              <a:t>ПОСМЕРТНО.</a:t>
            </a:r>
            <a:endParaRPr lang="ru-RU" sz="3200" dirty="0">
              <a:blipFill>
                <a:blip r:embed="rId5"/>
                <a:stretch>
                  <a:fillRect/>
                </a:stretch>
              </a:blipFill>
              <a:latin typeface="Kabriolet" pitchFamily="2" charset="0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396</Words>
  <Application>Microsoft Office PowerPoint</Application>
  <PresentationFormat>Экран (4:3)</PresentationFormat>
  <Paragraphs>47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Герои  Великой Отечественной войны земли ЛУКОЯНОВСКОЙ</vt:lpstr>
      <vt:lpstr>ШИХАРЕВ  Александр Федорович</vt:lpstr>
      <vt:lpstr>МАЛЫШЕВ  Иван   Ермолаевич</vt:lpstr>
      <vt:lpstr>РАДАЕВ  Николай  Николаевич</vt:lpstr>
      <vt:lpstr>РУДНЕВ  Алексей  Петрович</vt:lpstr>
      <vt:lpstr>БОГОМОЛОВ  Иван  Григорьевич</vt:lpstr>
      <vt:lpstr>КИНЕШОВ  Иван  Наумович</vt:lpstr>
      <vt:lpstr>АРЯЕВ  Василий  Иванович</vt:lpstr>
      <vt:lpstr>КУЗНЕЦОВ  Дмитрий  Аркадьевич</vt:lpstr>
      <vt:lpstr>ДЕМАНОВ Георгий    Иванович</vt:lpstr>
      <vt:lpstr>«...Этот глупый свинец всех не сразу найдет.  Где настигнет: в упор или с тыла? Кто-то там впереди навалился на дот,  И Земля на мгновенье застыла!..» В.Высоцкий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 Великой Отечественной войны земли ЛУКОЯНОВСКОЙ</dc:title>
  <dc:creator>ххх</dc:creator>
  <cp:lastModifiedBy>ххх</cp:lastModifiedBy>
  <cp:revision>23</cp:revision>
  <dcterms:created xsi:type="dcterms:W3CDTF">2009-03-07T03:09:42Z</dcterms:created>
  <dcterms:modified xsi:type="dcterms:W3CDTF">2010-02-05T04:02:29Z</dcterms:modified>
</cp:coreProperties>
</file>