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50" r:id="rId3"/>
  </p:sldMasterIdLst>
  <p:sldIdLst>
    <p:sldId id="256" r:id="rId4"/>
    <p:sldId id="258" r:id="rId5"/>
    <p:sldId id="257" r:id="rId6"/>
    <p:sldId id="259" r:id="rId7"/>
    <p:sldId id="260" r:id="rId8"/>
    <p:sldId id="263" r:id="rId9"/>
    <p:sldId id="262" r:id="rId10"/>
    <p:sldId id="264" r:id="rId11"/>
    <p:sldId id="261" r:id="rId12"/>
    <p:sldId id="265" r:id="rId13"/>
    <p:sldId id="267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arTi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800600"/>
            <a:ext cx="7772400" cy="685800"/>
          </a:xfrm>
        </p:spPr>
        <p:txBody>
          <a:bodyPr/>
          <a:lstStyle>
            <a:lvl1pPr algn="r">
              <a:defRPr b="0">
                <a:solidFill>
                  <a:schemeClr val="bg1"/>
                </a:solidFill>
                <a:latin typeface="Sylfae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5562600"/>
            <a:ext cx="6400800" cy="53340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505368"/>
                </a:solidFill>
                <a:latin typeface="Sylfae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50536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8DB8D-D97B-4EA3-936F-2EE2D8F5D0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14F7B-389A-4D8F-85B9-2C03C41F8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A3B5E-2C79-421F-9E8E-F26F616512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97536-6924-469A-8448-1C6106FCF8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E8BC9-2B0C-4C91-9851-7422EEA01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70EE4-FC46-41CE-AEEA-7F035E111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A3835-E2E8-43A1-B192-E4A2C7C030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B02D4-4AAA-4311-A947-6F55CE1CF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20554-D4A3-4DD6-944D-D30CD48659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FAF6B-3762-4CDB-84D6-97DB8ED4E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36100-CF15-4AAC-873F-CB85167F8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arslide1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C75F09"/>
          </a:solidFill>
          <a:latin typeface="Sylfaen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arslide2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82562-91BF-4820-9E8E-6DC0F06D721A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2BCD9-F9D1-4A03-91EF-AD445DDDE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505368"/>
          </a:solidFill>
          <a:latin typeface="Sylfaen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7EB0915-995E-48D0-B850-BC7179E6225B}" type="datetimeFigureOut">
              <a:rPr lang="ru-RU" smtClean="0"/>
              <a:pPr/>
              <a:t>19.05.2011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838B0B4-F4DE-4840-9B34-06E5AAF5D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30.xml"/><Relationship Id="rId1" Type="http://schemas.openxmlformats.org/officeDocument/2006/relationships/audio" Target="file:///E:\&#1052;&#1086;&#1080;%20&#1076;&#1086;&#1082;&#1091;&#1084;&#1077;&#1085;&#1090;&#1099;\&#1056;&#1072;&#1073;&#1086;&#1090;&#1072;\&#1058;&#1077;&#1082;&#1091;&#1097;&#1080;&#1081;%20&#1075;&#1086;&#1076;\&#1082;&#1086;&#1085;&#1082;&#1091;&#1088;&#1089;%20&#1053;&#1080;&#1078;&#1077;&#1075;&#1086;&#1088;&#1086;&#1076;&#1089;&#1082;&#1086;&#1077;%20%20&#1080;&#1084;&#1103;%20&#1074;%20&#1085;&#1072;&#1091;&#1082;&#1077;%20&#1080;%20&#1090;&#1077;&#1093;&#1085;&#1080;&#1082;&#1077;\&#1046;&#1076;&#1080;%20&#1084;&#1077;&#1085;&#1103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koyanow.ru/people/about%20man.html" TargetMode="External"/><Relationship Id="rId2" Type="http://schemas.openxmlformats.org/officeDocument/2006/relationships/hyperlink" Target="http://lukped.narod.ru/internet/science/index.htm" TargetMode="Externa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74435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Номинация: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«Нижегородская наука в лицах: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История и достижения» 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928802"/>
            <a:ext cx="745749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 проекта: </a:t>
            </a:r>
          </a:p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«Щедра талантами</a:t>
            </a:r>
          </a:p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земля </a:t>
            </a:r>
          </a:p>
          <a:p>
            <a:pPr algn="ctr"/>
            <a:r>
              <a:rPr lang="ru-RU" sz="6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Лукояновская</a:t>
            </a: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 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Жди ме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56464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Над проектом работали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учащиеся 7 «А» класса</a:t>
            </a:r>
          </a:p>
          <a:p>
            <a:pPr algn="ctr"/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143116"/>
            <a:ext cx="721523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</a:rPr>
              <a:t>Поиском информации занимались:</a:t>
            </a:r>
          </a:p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Волкова Ирина, Сачкова Ирина,  Иванцова Елизавета, 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</a:rPr>
              <a:t>Москов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Сергей, Тюрин Дмитрий.</a:t>
            </a:r>
          </a:p>
          <a:p>
            <a:r>
              <a:rPr lang="ru-RU" sz="2800" b="1" u="sng" dirty="0" smtClean="0">
                <a:solidFill>
                  <a:schemeClr val="bg1">
                    <a:lumMod val="95000"/>
                  </a:schemeClr>
                </a:solidFill>
              </a:rPr>
              <a:t>Информацию редактировали:</a:t>
            </a:r>
          </a:p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Афанасьева Ирина, Борисова Марина, Рыбакова Дарья, Егорова Марина.</a:t>
            </a:r>
          </a:p>
          <a:p>
            <a:endParaRPr lang="ru-RU" b="1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64252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</a:t>
            </a:r>
            <a:r>
              <a:rPr lang="ru-RU" sz="36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проекте </a:t>
            </a:r>
            <a:r>
              <a:rPr lang="ru-RU" sz="36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были </a:t>
            </a:r>
            <a:endParaRPr lang="ru-RU" sz="3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использованы материалы:</a:t>
            </a:r>
          </a:p>
          <a:p>
            <a:pPr algn="ctr"/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143116"/>
            <a:ext cx="721523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u="sng" dirty="0" smtClean="0">
                <a:solidFill>
                  <a:schemeClr val="bg1">
                    <a:lumMod val="95000"/>
                  </a:schemeClr>
                </a:solidFill>
                <a:hlinkClick r:id="rId2"/>
              </a:rPr>
              <a:t>http://lukped.narod.ru/internet/science/index.htm</a:t>
            </a:r>
            <a:endParaRPr lang="ru-RU" sz="2800" b="1" u="sng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  <a:hlinkClick r:id="rId3"/>
              </a:rPr>
              <a:t>http://www.lukoyanow.ru/people/about%20man.html</a:t>
            </a:r>
            <a:endParaRPr lang="ru-RU" sz="28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Музыка Антонио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</a:rPr>
              <a:t>Вивальди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Concerto for Oboe, Strings and Continuo in D minor</a:t>
            </a:r>
            <a:endParaRPr lang="ru-RU" sz="28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b="1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857364"/>
            <a:ext cx="432849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внимание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643314"/>
            <a:ext cx="8063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Руководитенль</a:t>
            </a:r>
            <a:r>
              <a:rPr lang="ru-RU" sz="28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проекта : </a:t>
            </a:r>
          </a:p>
          <a:p>
            <a:pPr algn="ctr"/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руководитель 7 «А» класса Уланова Е.В.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14554"/>
            <a:ext cx="54599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Совместный проект</a:t>
            </a: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МОУ Ульяновской СОШ и </a:t>
            </a:r>
          </a:p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библиотеки микрорайона №2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14422"/>
            <a:ext cx="85454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Работу выполнили: </a:t>
            </a: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учащиеся 7 «А» класса МОУ Ульяновской СОШ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643446"/>
            <a:ext cx="817358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Адрес : </a:t>
            </a: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607811,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Лукояновский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р-он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с.Ульяново,</a:t>
            </a: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ул. Пролетарская, д. 76-а.</a:t>
            </a:r>
          </a:p>
          <a:p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Т. 8(83196)44-181; </a:t>
            </a:r>
            <a:r>
              <a:rPr lang="en-US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Ulyanovoschool@yandex.ru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25" y="2071678"/>
            <a:ext cx="88796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Наука необходима народу. 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Страна, которая ее не; развивает, </a:t>
            </a:r>
          </a:p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неизбежно превращается в колонию. </a:t>
            </a:r>
          </a:p>
          <a:p>
            <a:pPr algn="ctr"/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Жолио-Кюри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Ф.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14290"/>
            <a:ext cx="6626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Урванцев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Николай Николаевич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64333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1714488"/>
            <a:ext cx="52864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1893 – 1985.  Геолог.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Николай Николаевич Урванцев родился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29 (17)января 1893 года в городе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Лукоянове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Нижегородской губернии, в небогатой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купеческой семье.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Исследователь Арктики, доктор геолого-минералогических наук (1935), заслуженный деятель науки и техники России (1974). Автор многих научных трудов, главные из которых посвящены исследованию геологии Таймыра, Северной Земли и севера Сибирской платформы. </a:t>
            </a:r>
          </a:p>
          <a:p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Он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почетный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гражданин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Лукоянова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 и </a:t>
            </a:r>
            <a:r>
              <a:rPr lang="en-US" b="1" dirty="0" err="1" smtClean="0">
                <a:solidFill>
                  <a:schemeClr val="bg1">
                    <a:lumMod val="95000"/>
                  </a:schemeClr>
                </a:solidFill>
              </a:rPr>
              <a:t>Норильска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b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285728"/>
            <a:ext cx="572131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Сумгин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Михаил Иванович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1785926"/>
            <a:ext cx="52864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1873—1942. Основоположник науки геокриологии (изучающей мерзлую зону литосферы).</a:t>
            </a:r>
          </a:p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Сумгин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Михаил Иванович родился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В 1873 г., в деревне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Крапивка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, ныне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Лукояновского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района. Учёный, один из основоположников мерзлотоведения.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В 1929 году по его инициативе и при поддержке академика В. И. Вернадского в АН СССР организована постоянная комиссия по изучению вечной мерзлоты (КИВМ) под председательством академика В. А. Обручева. С именем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Сумгина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связаны основополагающие понятия и первые классификации вечно- и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сезонномёрзлых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горных пород.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071546"/>
            <a:ext cx="3810008" cy="5442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290"/>
            <a:ext cx="602094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Талиев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Валерий Иванович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2071678"/>
            <a:ext cx="528641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1872 - 1932.  Ботаник.</a:t>
            </a:r>
          </a:p>
          <a:p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Вале́рий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Ива́нович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Тали́ев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родился 22 февраля 1872 в городе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Лукоянове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Нижегородской губернии. Советский ботаник, профессор Петровской сельскохозяйственной академии, исследователь флоры Крыма, разрабатывал вопросы эволюционного учения, биологии растений, прикладной ботаники, охраны природы; автор ряда учебников, определителей растений и научно-популярных книг.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Имя В. И. Талиева— это еще одна славная страница в истории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Лукояновского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края.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3"/>
            <a:ext cx="3429024" cy="491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0"/>
            <a:ext cx="662668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Блохин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Николай Николаевич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571612"/>
            <a:ext cx="57150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1913 – 1993. Хирург, онколог.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Блохин Николай Николаевич родился в 1912 г. в городе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Лукоянове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Нижегородской губернии. Советский хирург-онколог, академик и президент АМН СССР.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Работал в основном по вопросам онкологии, военно-полевой, пластической и восстановительной хирургии, травматологии, организации медицинской науки.  Разработал оригинальные методы некоторых пластических операций.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Нынешний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Лукояновский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краеведческий музей -  бывший дом семьи Блохина был подарен городу. В нем был организован первый народный музей. Одно из самых почетных мест в музее отведено истории жизни и деятельности Н. Н. Блохина и его семьи.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857364"/>
            <a:ext cx="330888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290"/>
            <a:ext cx="58982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Синицын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Николай Петрович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587" y="1779687"/>
            <a:ext cx="52864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1900 - 1972.  Профессор медицины, хирург.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Николай Петрович Синицын родился в крестьянской семье в деревне Осинки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Лукояновского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уезда Нижегородской губернии. 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Синицын Николай Петрович  учёный экспериментатор, профессор Горьковского медицинского института. Первым в мире (1945) успешно осуществил в эксперименте пересадку сердца (у лягушек). Животные жили после операции длительное время и были способны к размножению. Результаты его экспериментов были опубликованы в 1943 году, а в 1948 году вышла в свет его монография «Трансплантация сердца как новый метод в экспериментальной биологии и медицине</a:t>
            </a:r>
          </a:p>
          <a:p>
            <a:endParaRPr lang="ru-RU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85720" y="1214422"/>
            <a:ext cx="3929090" cy="531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290"/>
            <a:ext cx="65031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Петровский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Алексей Алексеевич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1893—1985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779687"/>
            <a:ext cx="52864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1873 - 1942.  Радиотехник.</a:t>
            </a:r>
          </a:p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Петровский Алексей Алексеевич родился в 1873 г. в городе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Лукоянове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. Русский и советский учёный в области радиотехники и электротехники, доктор физико-математических наук , заслуженный деятель науки и техники РСФСР.. Автор монографии «Научные основания беспроволочной телеграфии», ставшей одним из первых руководств для подготовки высококвалифицированных специалистов по радиотехнике в России.  Занимался разработкой электрических методов разведки месторождений полезных ископаемых. Впервые в СССР применил метод 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</a:rPr>
              <a:t>радиопросвечивания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 для определения глубин залегания многолетнемёрзлых горных пород.</a:t>
            </a:r>
            <a:endParaRPr lang="ru-RU" dirty="0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612"/>
            <a:ext cx="3786214" cy="476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theme/theme1.xml><?xml version="1.0" encoding="utf-8"?>
<a:theme xmlns:a="http://schemas.openxmlformats.org/drawingml/2006/main" name="design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иний шар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30005283</Template>
  <TotalTime>178</TotalTime>
  <Words>724</Words>
  <Application>Microsoft Office PowerPoint</Application>
  <PresentationFormat>Экран (4:3)</PresentationFormat>
  <Paragraphs>100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designs</vt:lpstr>
      <vt:lpstr>1_Office Theme</vt:lpstr>
      <vt:lpstr>Синий шар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2011-02-15T17:45:23Z</dcterms:created>
  <dcterms:modified xsi:type="dcterms:W3CDTF">2011-05-19T01:58:33Z</dcterms:modified>
</cp:coreProperties>
</file>