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4" r:id="rId7"/>
    <p:sldId id="267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FE3A8-4673-4621-B090-B84947EF469B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1C30C-2AAC-48E9-8DE6-F432312FC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134672" cy="175562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Скромные труженики войны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3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Агуреев</a:t>
            </a:r>
            <a:r>
              <a:rPr lang="ru-RU" sz="53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Николай Андреевич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4" name="Рисунок 3" descr="Николай Андрееви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4125" y="2852936"/>
            <a:ext cx="2737995" cy="3619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525377"/>
            <a:ext cx="86409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Семья Николая Андреевича всегда гордилась и гордится им. Он был и остаётся примером отваги, мужества, дисциплинированности. Он отличался трудолюбием,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ответственностью. Но главное, что его отличало – это любовь к Отечеству, чувство сопричастности к судьбе Родины.</a:t>
            </a:r>
          </a:p>
          <a:p>
            <a:endParaRPr lang="ru-RU" dirty="0"/>
          </a:p>
        </p:txBody>
      </p:sp>
      <p:pic>
        <p:nvPicPr>
          <p:cNvPr id="3" name="Рисунок 2" descr="На кладбище Малаховском у памятника митинг День Победы 1990 г.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9512" y="332656"/>
            <a:ext cx="8764889" cy="4035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272677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Агуреев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Николай Андреевич прожил достойную жизнь.</a:t>
            </a:r>
          </a:p>
          <a:p>
            <a:pPr indent="5413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Ему очень хотелось дожить до 65-летия победы в Великой Отечественной войне. Но не пришлось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541338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ветеран в мае 2009 года.</a:t>
            </a:r>
          </a:p>
          <a:p>
            <a:pPr indent="5413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Николай Андреевич навсегда остался в памяти родных, близких, друзей.</a:t>
            </a:r>
          </a:p>
          <a:p>
            <a:endParaRPr lang="ru-RU" dirty="0"/>
          </a:p>
        </p:txBody>
      </p:sp>
      <p:pic>
        <p:nvPicPr>
          <p:cNvPr id="3" name="Рисунок 2" descr="Фронтовые друзья на митенг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2769" y="233114"/>
            <a:ext cx="5545535" cy="4002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9951" y="980728"/>
            <a:ext cx="77684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выполнена ученицей 7 «А» класса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Королёвой Людмилой 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4077072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Руководители-консультанты: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Ирина Николаевна Щербакова – учитель истории 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Светлана Леонидовна Сидорова – учитель информатики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5179" y="6309320"/>
            <a:ext cx="1936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Февраль 2012 г.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88640"/>
            <a:ext cx="813690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 рассказ об отце нашего учителя истории Щербаковой Ирины Николаевны,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ветеране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Великой Отечественной войны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Агурееве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Николае Андреевиче.</a:t>
            </a:r>
          </a:p>
          <a:p>
            <a:pPr indent="447675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Николаем Андреевичем мы не раз встречались, он приходил к нам в школу, проводил уроки мужества в разных классах, о нём на уроках истории рассказывала учащимся Ирина Николаевна.</a:t>
            </a: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780928"/>
            <a:ext cx="82809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9738" algn="just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Агуреев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Николай Андреевич родился в 1922 году в многодетной семье. У него был брат и четыре сестры.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1940 году он окончил десятый класс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Ижеславльской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средней школы Рязанской области.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365104"/>
            <a:ext cx="828092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в том же 1940 году был призван в ряды Красной армии в Одесский военный округ. Службу начал в городе Севастополе в 530 дивизии 361 стрелкового полка.</a:t>
            </a:r>
          </a:p>
          <a:p>
            <a:pPr indent="5413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феврале 1941года был переведён в город Симферополь, а в июне 1941 года был направлен на обучение в Первую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Вольскую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школу авиационных механиков.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032" y="3048049"/>
            <a:ext cx="87484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июне 1942 года окончил школу авиационных механиков с присвоением звания сержанта. 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прохождения службы был направлен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Качинскую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школу военных лётчиков на должность механика самолёта. Школа находилась после эвакуации из Крыма в посёлке Красный Кут.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том же 1942 году был зачислен в 347 истребительный полк. В этом полку прослужил до 1948 года. 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Николаю Андреевичу было присвоено звание старшины авиационной технической службы.</a:t>
            </a:r>
          </a:p>
          <a:p>
            <a:endParaRPr lang="ru-RU" dirty="0"/>
          </a:p>
        </p:txBody>
      </p:sp>
      <p:pic>
        <p:nvPicPr>
          <p:cNvPr id="4" name="Рисунок 3" descr="Качинское летное училищ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03867" y="260649"/>
            <a:ext cx="3740341" cy="267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429000"/>
            <a:ext cx="8352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Он, так же как и другие механики, готовил самолёты к предстоящим боям. Это тяжёлый труд в условиях войны. От механиков самолётов во многом зависел исход боевых вылетов.</a:t>
            </a:r>
          </a:p>
          <a:p>
            <a:pPr indent="5413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1943 году, после  получения новых самолётов МК – 9, полк прибыл в Люберцы. Самолёты находились в разобранном состоянии. Их собрали, облетали. </a:t>
            </a:r>
          </a:p>
        </p:txBody>
      </p:sp>
      <p:pic>
        <p:nvPicPr>
          <p:cNvPr id="3" name="Рисунок 2" descr="МК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4100" y="480344"/>
            <a:ext cx="8638380" cy="2732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2809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мае 1943 года полк вылетел на Курскую дугу и влился в состав Центрального фронта.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347 истребительный одержал много славных побед в воздушных боях на курском направлении и внёс значительный вклад в общую победу на Курской дуге.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284984"/>
            <a:ext cx="828092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Полк принимал участие в боях над Белоруссией, Польшей, участвовал в освобождении Варшавы. За мужество, героизм, большой вклад в освобождение столицы Польши Варшавы  полку было присвоено наименование 347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Радомский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краснознамённый полк. А впереди был Берлин. 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347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Радомский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участвовал в Берлинской операции в составе 1 Белорусского фронта.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ntitled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41369">
            <a:off x="469297" y="867240"/>
            <a:ext cx="3598926" cy="26331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3861048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Трудными фронтовыми дорогами  вместе с полком прошёл авиационный механик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Агуреев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Николай Андреевич. 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вклад в общую победу награждён медалью «За Боевые заслуги», Орденом Отечественной войны 2-ой степени.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Медалями: «За освобождение Варшавы», «За Победу над Германией ВОВ», «За взятие Берлина». Награждён медалью Жукова и другими медалями.</a:t>
            </a:r>
          </a:p>
        </p:txBody>
      </p:sp>
      <p:pic>
        <p:nvPicPr>
          <p:cNvPr id="3" name="Рисунок 2" descr="У знамени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74080" y="260648"/>
            <a:ext cx="465836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даль за Победу над Германие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116206"/>
            <a:ext cx="6372245" cy="4473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060848"/>
            <a:ext cx="856895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Николай Андреевич рассказывал о том, что лётчики его полка во время боёв за Берлин, обнаружили около Рейхстага самолёт  на котором Гитлер собирался улететь из Берлина и приняли участие в его уничтожении.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 же как многие участники боёв за Берлин Николай Андреевич расписался на Рейхстаге.</a:t>
            </a:r>
          </a:p>
          <a:p>
            <a:pPr indent="4397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Германии полк находился до 1948 года.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365104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1948 году Николай Андреевич был демобилизован, начал работать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Малаховском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экспериментальном заводе по производству горного оборудования сначала в охране охранником, а с 1951 года – начальником охраны. С 1960 года работал мастером механического цеха, испытательного центра. У Николая Андреевича много трудовых наград.</a:t>
            </a:r>
          </a:p>
          <a:p>
            <a:endParaRPr lang="ru-RU" dirty="0"/>
          </a:p>
        </p:txBody>
      </p:sp>
      <p:pic>
        <p:nvPicPr>
          <p:cNvPr id="3" name="Рисунок 2" descr="Почётная грамота в честь дня шахтё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04256" y="476672"/>
            <a:ext cx="4860032" cy="3602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641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Скромные труженики войны.  Агуреев Николай Андреевич.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Скромные труженики войны.  Агуреев Николай Андреевич.</dc:title>
  <dc:creator>User</dc:creator>
  <cp:lastModifiedBy>Учитель</cp:lastModifiedBy>
  <cp:revision>12</cp:revision>
  <dcterms:created xsi:type="dcterms:W3CDTF">2012-02-10T15:12:57Z</dcterms:created>
  <dcterms:modified xsi:type="dcterms:W3CDTF">2012-06-08T14:00:14Z</dcterms:modified>
</cp:coreProperties>
</file>