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81E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934D8-795C-4FA3-9AE0-AB299CFDD7DF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55012-60B7-438D-A848-EC2BF081F6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3CF54D-4673-44C0-A1F5-4C21B8087B99}" type="datetimeFigureOut">
              <a:rPr lang="ru-RU" smtClean="0"/>
              <a:t>25.02.2009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B0A8A0-F07E-4FF7-A351-963D31CE607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357166"/>
            <a:ext cx="7143799" cy="58169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Правописание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безударных окончаний имён существительных</a:t>
            </a:r>
          </a:p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3-го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склонения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1285884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143116"/>
            <a:ext cx="9358346" cy="4714884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Совесть - честность</a:t>
            </a:r>
            <a:endParaRPr lang="ru-RU" sz="16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305800" cy="3786214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Совесть - благородство</a:t>
            </a:r>
            <a:endParaRPr lang="ru-RU" sz="115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305800" cy="3786214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Совесть - достоинство</a:t>
            </a:r>
            <a:endParaRPr lang="ru-RU" sz="115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Запомни</a:t>
            </a:r>
            <a:endParaRPr lang="ru-RU" sz="8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9500" i="1" dirty="0" smtClean="0"/>
              <a:t>В искренности и честности залог дружбы и верно- </a:t>
            </a:r>
            <a:r>
              <a:rPr lang="ru-RU" sz="9500" i="1" dirty="0" err="1" smtClean="0"/>
              <a:t>сти</a:t>
            </a:r>
            <a:r>
              <a:rPr lang="ru-RU" sz="9500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Запиши</a:t>
            </a:r>
            <a:endParaRPr lang="ru-RU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Радость</a:t>
            </a:r>
            <a:r>
              <a:rPr lang="ru-RU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9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печаль,   </a:t>
            </a:r>
            <a:r>
              <a:rPr lang="ru-RU" sz="8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зависть, совесть, гордость, стыд,</a:t>
            </a:r>
          </a:p>
          <a:p>
            <a:pPr>
              <a:buNone/>
            </a:pPr>
            <a:r>
              <a:rPr lang="ru-RU" sz="8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обида</a:t>
            </a:r>
            <a:r>
              <a:rPr lang="ru-RU" sz="8800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endParaRPr lang="ru-RU" sz="8800" dirty="0" smtClean="0"/>
          </a:p>
          <a:p>
            <a:pPr>
              <a:buNone/>
            </a:pP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 пословицу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610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совесть, - есть и стыд, а стыда нет – и совести нет.</a:t>
            </a:r>
            <a:endParaRPr lang="ru-RU" sz="8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Запиши предложение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8000" b="1" i="1" dirty="0" smtClean="0">
                <a:solidFill>
                  <a:srgbClr val="002060"/>
                </a:solidFill>
              </a:rPr>
              <a:t>Сердце Нины грызла беспощадная   со-</a:t>
            </a:r>
          </a:p>
          <a:p>
            <a:pPr>
              <a:buNone/>
            </a:pPr>
            <a:r>
              <a:rPr lang="ru-RU" sz="8000" b="1" i="1" dirty="0" smtClean="0">
                <a:solidFill>
                  <a:srgbClr val="002060"/>
                </a:solidFill>
              </a:rPr>
              <a:t>весть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071678"/>
            <a:ext cx="6429420" cy="32861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Письмо по памяти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42984"/>
            <a:ext cx="8686800" cy="57150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dirty="0" smtClean="0"/>
              <a:t>Парус наш на совесть сшит,</a:t>
            </a:r>
            <a:br>
              <a:rPr lang="ru-RU" sz="8800" dirty="0" smtClean="0"/>
            </a:br>
            <a:r>
              <a:rPr lang="ru-RU" sz="8800" dirty="0" smtClean="0"/>
              <a:t>нас </a:t>
            </a:r>
            <a:r>
              <a:rPr lang="ru-RU" sz="8800" dirty="0" smtClean="0"/>
              <a:t>и шторм не устрашит.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71513" y="357188"/>
            <a:ext cx="8472487" cy="78579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5" y="1142984"/>
            <a:ext cx="9001125" cy="55721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по совести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Поступать против совести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со спокойной совестью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Делать на совесть</a:t>
            </a:r>
          </a:p>
          <a:p>
            <a:pPr>
              <a:buNone/>
            </a:pP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Поступок на его совести</a:t>
            </a: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1285884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827994" cy="3939046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Совесть - искренность</a:t>
            </a:r>
            <a:endParaRPr lang="ru-RU" sz="115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1285884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143116"/>
            <a:ext cx="9358346" cy="450059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Совесть - справедливость</a:t>
            </a:r>
            <a:endParaRPr lang="ru-RU" sz="9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107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Запиши</vt:lpstr>
      <vt:lpstr>Прочитай пословицу</vt:lpstr>
      <vt:lpstr>Запиши предложение</vt:lpstr>
      <vt:lpstr>Слайд 5</vt:lpstr>
      <vt:lpstr>Письмо по памяти.</vt:lpstr>
      <vt:lpstr>Прочитай</vt:lpstr>
      <vt:lpstr>Проверка</vt:lpstr>
      <vt:lpstr>Проверка</vt:lpstr>
      <vt:lpstr>Проверка</vt:lpstr>
      <vt:lpstr>Совесть - благородство</vt:lpstr>
      <vt:lpstr>Совесть - достоинство</vt:lpstr>
      <vt:lpstr>Запомни</vt:lpstr>
    </vt:vector>
  </TitlesOfParts>
  <Company>Гимназия 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Старичихина</dc:creator>
  <cp:lastModifiedBy>Старичихина</cp:lastModifiedBy>
  <cp:revision>14</cp:revision>
  <dcterms:created xsi:type="dcterms:W3CDTF">2009-02-25T15:08:15Z</dcterms:created>
  <dcterms:modified xsi:type="dcterms:W3CDTF">2009-02-25T17:23:25Z</dcterms:modified>
</cp:coreProperties>
</file>