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7" r:id="rId4"/>
    <p:sldId id="261" r:id="rId5"/>
    <p:sldId id="260" r:id="rId6"/>
    <p:sldId id="262" r:id="rId7"/>
    <p:sldId id="264" r:id="rId8"/>
    <p:sldId id="263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09" autoAdjust="0"/>
    <p:restoredTop sz="94660"/>
  </p:normalViewPr>
  <p:slideViewPr>
    <p:cSldViewPr>
      <p:cViewPr varScale="1">
        <p:scale>
          <a:sx n="69" d="100"/>
          <a:sy n="69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2F377-2DC4-410C-B8D9-3F5D5489AAD4}" type="datetimeFigureOut">
              <a:rPr lang="ru-RU" smtClean="0"/>
              <a:t>09.06.2012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DF7B2-B938-493A-B85F-410A018C27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59E5C-1D42-4A3D-8507-A73E66980D40}" type="datetime1">
              <a:rPr lang="ru-RU" smtClean="0"/>
              <a:t>09.06.2012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86FF-D748-488F-A583-FF0CEE597595}" type="datetime1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F1B5F-E9FE-4CBB-9738-935DE89B55D9}" type="datetime1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DB394-8808-4349-BD74-2DB2BD205A06}" type="datetime1">
              <a:rPr lang="ru-RU" smtClean="0"/>
              <a:t>09.06.2012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D34ED-9900-4D0E-8ABD-6B59F64E530A}" type="datetime1">
              <a:rPr lang="ru-RU" smtClean="0"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9251-FCA2-4D99-8C9C-BA762E87DFB9}" type="datetime1">
              <a:rPr lang="ru-RU" smtClean="0"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406EA-7611-4718-8EB5-318E5A24F630}" type="datetime1">
              <a:rPr lang="ru-RU" smtClean="0"/>
              <a:t>09.06.2012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4FEA-D32E-4E18-811A-64E1A1E4CAAB}" type="datetime1">
              <a:rPr lang="ru-RU" smtClean="0"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615DB-DB31-424B-9446-282A4CC1B921}" type="datetime1">
              <a:rPr lang="ru-RU" smtClean="0"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53A37E-7A55-4DB8-8631-4BD6D5BA9090}" type="datetime1">
              <a:rPr lang="ru-RU" smtClean="0"/>
              <a:t>09.06.2012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6A6B4-B08A-4E91-9D9B-4C38DADDC21B}" type="datetime1">
              <a:rPr lang="ru-RU" smtClean="0"/>
              <a:t>09.06.2012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0D7A4AB-CD4F-4E76-90D4-9818932270A5}" type="datetime1">
              <a:rPr lang="ru-RU" smtClean="0"/>
              <a:t>09.06.2012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E9FAFB4-B3B9-4739-91AF-EAFB9ED685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91;&#1079;&#1099;&#1082;&#1072;\&#1055;&#1077;&#1089;&#1085;&#1103;_&#1087;&#1088;&#1086;_&#1091;&#1095;&#1080;&#1090;&#1077;&#1083;&#1103;_-_&#1041;&#1077;&#1079;_&#1085;&#1072;&#1079;&#1074;&#1072;&#1085;&#1080;&#1103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информатики МОУ-СОШ № 3 города Маркса</a:t>
            </a:r>
          </a:p>
          <a:p>
            <a:r>
              <a:rPr lang="ru-RU" dirty="0" smtClean="0"/>
              <a:t> Хабибуллина </a:t>
            </a:r>
            <a:r>
              <a:rPr lang="ru-RU" dirty="0" err="1" smtClean="0"/>
              <a:t>Гульфия</a:t>
            </a:r>
            <a:r>
              <a:rPr lang="ru-RU" dirty="0" smtClean="0"/>
              <a:t> </a:t>
            </a:r>
            <a:r>
              <a:rPr lang="ru-RU" dirty="0" err="1" smtClean="0"/>
              <a:t>Гайязевна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08720"/>
            <a:ext cx="8305800" cy="2506212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rgbClr val="FF3300"/>
                </a:solidFill>
              </a:rPr>
              <a:t>МОИ ПЕРВЫЕ ШАГИ </a:t>
            </a:r>
            <a:r>
              <a:rPr lang="ru-RU" sz="6000" b="1" dirty="0" smtClean="0">
                <a:solidFill>
                  <a:srgbClr val="FF3300"/>
                </a:solidFill>
              </a:rPr>
              <a:t/>
            </a:r>
            <a:br>
              <a:rPr lang="ru-RU" sz="6000" b="1" dirty="0" smtClean="0">
                <a:solidFill>
                  <a:srgbClr val="FF3300"/>
                </a:solidFill>
              </a:rPr>
            </a:br>
            <a:r>
              <a:rPr lang="ru-RU" sz="6000" b="1" dirty="0" smtClean="0">
                <a:solidFill>
                  <a:srgbClr val="FF3300"/>
                </a:solidFill>
              </a:rPr>
              <a:t>В </a:t>
            </a:r>
            <a:r>
              <a:rPr lang="ru-RU" sz="6000" b="1" dirty="0">
                <a:solidFill>
                  <a:srgbClr val="FF3300"/>
                </a:solidFill>
              </a:rPr>
              <a:t>ПРОФЕССИИ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Песня_про_учителя_-_Без_назв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	Приятно слово мне - УЧИТЕЛЬ!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Ведь столько много смысла в нём.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Чем дольше я живу на свете,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Тем больше думаю о том: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Что в жизни каждого из нас 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Оставил он свой добрый след,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Ведь было время , что учитель ,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Давал нам правильный совет.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... Я не - геолог , не - строитель,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Но сделать многое смогла.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Моя профессия - УЧИТЕЛЬ! </a:t>
            </a:r>
            <a:b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И этим всё сказала я... </a:t>
            </a:r>
            <a:endParaRPr lang="ru-RU" sz="2400" dirty="0">
              <a:solidFill>
                <a:srgbClr val="99FF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>
                <a:solidFill>
                  <a:srgbClr val="FFFF00"/>
                </a:solidFill>
              </a:rPr>
              <a:t>Профессия - учитель!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6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348880"/>
            <a:ext cx="3816424" cy="3960440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02-002-Kem-by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872874" cy="5904656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О! сколько раз твердили миру,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Что все профессии нужны,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Что каждая из них прекрасна,</a:t>
            </a:r>
          </a:p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Мы  только выбирать должны.</a:t>
            </a:r>
          </a:p>
          <a:p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620688"/>
            <a:ext cx="2184723" cy="2664296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789040"/>
            <a:ext cx="2880320" cy="2496278"/>
          </a:xfrm>
          <a:prstGeom prst="rect">
            <a:avLst/>
          </a:prstGeom>
        </p:spPr>
      </p:pic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708920"/>
            <a:ext cx="3744416" cy="3612248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4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4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4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Пять лет зачеты, семинары,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Пять лет занятия и пары,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Пять лет студенческих веселых…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Они закончились так скоро!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Диплом сегодня получаешь,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В жизнь новую совсем вступаешь: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Уж не до шуток и веселья,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Теперь совсем вы повзрослели!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Тебя поздравлю я с дипломом,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Пусть подступают слезы комом: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Да, юность позади осталась,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Но далеко еще и старость!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Тебе желаю не сдаваться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И в мире этом пробиваться,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Как говорил студент лихой: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“Прорвемся, пусть и </a:t>
            </a:r>
            <a:r>
              <a:rPr lang="ru-RU" sz="5200" dirty="0" err="1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препод</a:t>
            </a: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 злой!”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Ты вспоминай без сожаленья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Года, что мимо пролетели: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Пусть пригодятся знанья все,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Что отложились  голове!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Диплом теперь в твоих руках,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В твоих руках судьба твоя: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Иди вперед, спеши любить,</a:t>
            </a:r>
            <a:b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200" dirty="0" smtClean="0">
                <a:solidFill>
                  <a:srgbClr val="99FF33"/>
                </a:solidFill>
                <a:latin typeface="Times New Roman" pitchFamily="18" charset="0"/>
                <a:cs typeface="Times New Roman" pitchFamily="18" charset="0"/>
              </a:rPr>
              <a:t>Работать, веселиться, жить!</a:t>
            </a:r>
          </a:p>
          <a:p>
            <a:endParaRPr lang="ru-RU" dirty="0"/>
          </a:p>
        </p:txBody>
      </p:sp>
      <p:pic>
        <p:nvPicPr>
          <p:cNvPr id="4" name="Рисунок 3" descr="DSC031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836712"/>
            <a:ext cx="3672408" cy="4896544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9735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 судьбой преклоняю колени.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Быть учителем - это прекрасно.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 пройдет, не изведает тления,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Лишь любовь, над которой не властны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 года, ни беда, ни обиды...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Все до времени скрыто. Поверьте: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учителя только для вида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Разделилось на четверти сердце.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Входит в класс не ценитель покоя,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заученных правил хранитель...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Только сердце, пылая любовью,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Может выстрадать звание Учитель.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Предусмотрено всё расписанием,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Вслед уроков идут перемены...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Воплотятся любые желанья!</a:t>
            </a:r>
            <a:b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Бог Вам в помощь! И школьные стены!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14461" y="1772816"/>
            <a:ext cx="3229539" cy="3168352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302433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Для меня, самый, пожалуй, важный, самый волнующий день — это 2 сентября 2011 года, первый день моей работы в  школе в качестве учителя. Совершенно неопытная, такая еще молодая  учительница заходит в класс.  Там столько учеников, уставивших на меня свои глаза,  которые пугают так сильно, что начинают стучать зубы и дрожать руки …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9FF33"/>
                </a:solidFill>
              </a:rPr>
              <a:t>Первый день в школе</a:t>
            </a:r>
            <a:endParaRPr lang="ru-RU" dirty="0">
              <a:solidFill>
                <a:srgbClr val="99FF33"/>
              </a:solidFill>
            </a:endParaRPr>
          </a:p>
        </p:txBody>
      </p:sp>
      <p:pic>
        <p:nvPicPr>
          <p:cNvPr id="4" name="Рисунок 3" descr="1sent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77072"/>
            <a:ext cx="1800200" cy="248427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005064"/>
            <a:ext cx="4248472" cy="2592288"/>
          </a:xfrm>
          <a:prstGeom prst="rect">
            <a:avLst/>
          </a:prstGeom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4732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Для учителя первый день работы в  школе всегда очень важен. Но для меня так же важен и каждый новый день в школе.</a:t>
            </a:r>
            <a:endParaRPr lang="ru-RU" dirty="0"/>
          </a:p>
        </p:txBody>
      </p:sp>
      <p:pic>
        <p:nvPicPr>
          <p:cNvPr id="6" name="Рисунок 5" descr="1st-septemb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4272136" cy="4176464"/>
          </a:xfrm>
          <a:prstGeom prst="rect">
            <a:avLst/>
          </a:prstGeom>
        </p:spPr>
      </p:pic>
      <p:pic>
        <p:nvPicPr>
          <p:cNvPr id="7" name="Рисунок 6" descr="73332270_208452_mashaimedved_osen_listya_shkola_cvety_1920x1080_wwwGdeFonru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1" y="1772816"/>
            <a:ext cx="3779158" cy="4536504"/>
          </a:xfrm>
          <a:prstGeom prst="rect">
            <a:avLst/>
          </a:prstGeom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91336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Начинать всегда трудно, но когда не имеешь педагогического образования еще труднее.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 Большое спасибо моим коллегам, которые постоянно помогают мне справляться с возникающими проблемами. Учась у них, я понимаю главное: быть преподавателем трудно, но и учеником быть тоже нелегко.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cbiz05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56992"/>
            <a:ext cx="3733800" cy="3205728"/>
          </a:xfrm>
          <a:prstGeom prst="rect">
            <a:avLst/>
          </a:prstGeom>
        </p:spPr>
      </p:pic>
      <p:pic>
        <p:nvPicPr>
          <p:cNvPr id="7" name="Рисунок 6" descr="shko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284984"/>
            <a:ext cx="3230488" cy="3230488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Не могу пока точно сказать, счастлива ли я в работе, прошло слишком мало времени.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	Но то, что мне нравиться учить и самой учиться так это точно!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Содержимое 3" descr="учи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48880"/>
            <a:ext cx="4104456" cy="3803439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print"/>
          <a:srcRect b="6250"/>
          <a:stretch>
            <a:fillRect/>
          </a:stretch>
        </p:blipFill>
        <p:spPr>
          <a:xfrm>
            <a:off x="5004048" y="2348880"/>
            <a:ext cx="3600400" cy="3816424"/>
          </a:xfrm>
          <a:prstGeom prst="rect">
            <a:avLst/>
          </a:prstGeo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Хабибуллина Гульфия Гайязевна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78</Words>
  <Application>Microsoft Office PowerPoint</Application>
  <PresentationFormat>Экран (4:3)</PresentationFormat>
  <Paragraphs>36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МОИ ПЕРВЫЕ ШАГИ  В ПРОФЕССИИ </vt:lpstr>
      <vt:lpstr>Слайд 2</vt:lpstr>
      <vt:lpstr>Слайд 3</vt:lpstr>
      <vt:lpstr>Слайд 4</vt:lpstr>
      <vt:lpstr>Слайд 5</vt:lpstr>
      <vt:lpstr>Первый день в школе</vt:lpstr>
      <vt:lpstr>Слайд 7</vt:lpstr>
      <vt:lpstr>Слайд 8</vt:lpstr>
      <vt:lpstr>Слайд 9</vt:lpstr>
      <vt:lpstr>   Профессия - учитель!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ПЕРВЫЕ ШАГИ В ПРОФЕССИИ </dc:title>
  <dc:creator>Хабибуллина</dc:creator>
  <cp:lastModifiedBy>ADMIN</cp:lastModifiedBy>
  <cp:revision>19</cp:revision>
  <dcterms:created xsi:type="dcterms:W3CDTF">2011-12-13T20:18:22Z</dcterms:created>
  <dcterms:modified xsi:type="dcterms:W3CDTF">2012-06-09T05:33:40Z</dcterms:modified>
</cp:coreProperties>
</file>