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0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502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93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6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87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80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316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8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2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67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08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4833D-BF0F-4A28-AFF5-D08748BB8FA9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D0F1B-77F0-4C97-AF3D-B7475E7A9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72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dotGrid">
          <a:fgClr>
            <a:schemeClr val="accent1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О немцах России при изучении немецкого языка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013176"/>
            <a:ext cx="4536504" cy="10081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en-US" dirty="0" smtClean="0"/>
              <a:t>Die </a:t>
            </a:r>
            <a:r>
              <a:rPr lang="en-US" dirty="0" err="1" smtClean="0"/>
              <a:t>russischen</a:t>
            </a:r>
            <a:r>
              <a:rPr lang="en-US" dirty="0" smtClean="0"/>
              <a:t> </a:t>
            </a:r>
            <a:r>
              <a:rPr lang="en-US" dirty="0" err="1" smtClean="0"/>
              <a:t>Deutschen</a:t>
            </a:r>
            <a:endParaRPr lang="en-US" dirty="0" smtClean="0"/>
          </a:p>
          <a:p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 презентации: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Лекомцева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Е.М</a:t>
            </a:r>
          </a:p>
          <a:p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г.Тихорецк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МАОУ Гимназия 6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2011г.</a:t>
            </a:r>
          </a:p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427984" y="6273316"/>
            <a:ext cx="484632" cy="396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39901"/>
            <a:ext cx="5760640" cy="291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312368" cy="410563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1600" b="1" i="1" dirty="0" smtClean="0"/>
              <a:t>Романова  Александра Фёдоровна</a:t>
            </a:r>
            <a:endParaRPr lang="ru-RU" sz="1600" b="1" i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1340456" cy="140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80728"/>
            <a:ext cx="1368152" cy="143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68144" y="332657"/>
            <a:ext cx="3096344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prstClr val="black"/>
                </a:solidFill>
                <a:ea typeface="+mj-ea"/>
                <a:cs typeface="+mj-cs"/>
              </a:rPr>
              <a:t>Брюллов Карл Павлович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80728"/>
            <a:ext cx="1584176" cy="1401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712" y="980728"/>
            <a:ext cx="142755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122" y="2852936"/>
            <a:ext cx="250019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852937"/>
            <a:ext cx="2556283" cy="217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25144"/>
            <a:ext cx="2520280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80928"/>
            <a:ext cx="2808312" cy="181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2058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27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О немцах России при изучении немецкого языка</vt:lpstr>
      <vt:lpstr>Романова  Александра Фёдоровна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немцах России при изучении немецкого языка</dc:title>
  <dc:creator>славик</dc:creator>
  <cp:lastModifiedBy>славик</cp:lastModifiedBy>
  <cp:revision>18</cp:revision>
  <dcterms:created xsi:type="dcterms:W3CDTF">2011-10-04T18:45:22Z</dcterms:created>
  <dcterms:modified xsi:type="dcterms:W3CDTF">2012-06-08T21:37:51Z</dcterms:modified>
</cp:coreProperties>
</file>