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9" r:id="rId5"/>
    <p:sldId id="260" r:id="rId6"/>
    <p:sldId id="258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84BC3-AD3F-49FC-BEA4-8D20D2EB0D06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E2A6D-0510-4C37-9FC7-F8F0F94DA0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A8B36-8ACE-46D7-9107-6E512E899E48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AA5F4-AC0D-489D-94EC-3DD966389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67A7F-614A-4869-8C23-4AD0B6F20491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BB810-A7E7-470F-9358-25F9CBE3B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F3002-FA02-4C79-9D6F-4D655980ECC7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CF5BD-7F99-40C5-B2AA-F05C4474B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18BCD-D1F0-4C31-A7A6-DFEED8082A3D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2CD6E-4B6F-4B12-9219-C0DADB62C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B4991-821A-4612-8503-6F2D6E7C3294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61B8A-569A-45B7-B4D2-6DF9041AC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DF5BA-ACF4-446C-8E5C-E1ED6F41E61A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8DB75-8028-4B60-95C1-E2C70978F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A9DC5-1F3A-4FFE-973F-E8A6DF1591B7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A8B7F-3891-429F-97A7-9B6852F20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3A41A-D09F-420B-A262-865988D45AB4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B2AEF-C476-4BAE-A1AC-D38676FDB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F02B-3FB4-44F5-AEFE-CB07277BF2F6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BC6E-F289-4FD4-A29B-3D071AF03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04788-4B57-488E-8B0B-A458DA7D7210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A2F80-FB9B-40B3-845D-50270E828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4015AB-3C4B-4F5A-A707-DBE57AB3E3C3}" type="datetimeFigureOut">
              <a:rPr lang="ru-RU"/>
              <a:pPr>
                <a:defRPr/>
              </a:pPr>
              <a:t>09.06.2012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30B95E-1C90-4B5D-A7E1-8FB9CF4D2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5589588"/>
            <a:ext cx="6400800" cy="935037"/>
          </a:xfrm>
        </p:spPr>
        <p:txBody>
          <a:bodyPr/>
          <a:lstStyle/>
          <a:p>
            <a:pPr algn="ctr" eaLnBrk="1" hangingPunct="1"/>
            <a:r>
              <a:rPr lang="ru-RU" smtClean="0"/>
              <a:t>Литературное  чтение, 2 класс</a:t>
            </a:r>
            <a:endParaRPr lang="ru-RU" smtClean="0">
              <a:latin typeface="Arial" charset="0"/>
            </a:endParaRPr>
          </a:p>
          <a:p>
            <a:pPr algn="ctr" eaLnBrk="1" hangingPunct="1"/>
            <a:r>
              <a:rPr lang="ru-RU" smtClean="0">
                <a:latin typeface="Arial" charset="0"/>
              </a:rPr>
              <a:t>Шаншиева Н.А.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068960"/>
            <a:ext cx="8640960" cy="24482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800" dirty="0" smtClean="0"/>
              <a:t>Русская  народная  сказка  «Журавль и  цапля»</a:t>
            </a:r>
            <a:endParaRPr lang="ru-RU" sz="4800" dirty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115888"/>
            <a:ext cx="2459038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635375" y="476250"/>
            <a:ext cx="5324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Государственное бюджетное  образовательное учреждение</a:t>
            </a:r>
            <a:br>
              <a:rPr lang="ru-RU"/>
            </a:br>
            <a:r>
              <a:rPr lang="ru-RU"/>
              <a:t>Гимназия № 227  Фрунзенского района</a:t>
            </a:r>
            <a:br>
              <a:rPr lang="ru-RU"/>
            </a:br>
            <a:r>
              <a:rPr lang="ru-RU"/>
              <a:t>Санкт – Петербурга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idx="4294967295"/>
          </p:nvPr>
        </p:nvSpPr>
        <p:spPr>
          <a:xfrm>
            <a:off x="179388" y="404813"/>
            <a:ext cx="8713787" cy="2447925"/>
          </a:xfrm>
        </p:spPr>
        <p:txBody>
          <a:bodyPr/>
          <a:lstStyle/>
          <a:p>
            <a:pPr marL="0" indent="0" eaLnBrk="1" hangingPunct="1">
              <a:buFont typeface="Georgia" pitchFamily="18" charset="0"/>
              <a:buNone/>
            </a:pPr>
            <a:r>
              <a:rPr lang="ru-RU" b="1" smtClean="0"/>
              <a:t>Я рада видеть каждого из  вас!</a:t>
            </a:r>
          </a:p>
          <a:p>
            <a:pPr marL="0" indent="0" eaLnBrk="1" hangingPunct="1">
              <a:buFont typeface="Georgia" pitchFamily="18" charset="0"/>
              <a:buNone/>
            </a:pPr>
            <a:r>
              <a:rPr lang="ru-RU" b="1" smtClean="0"/>
              <a:t>И пусть прохладой  зима к нам в окна  дышит,</a:t>
            </a:r>
          </a:p>
          <a:p>
            <a:pPr marL="0" indent="0" eaLnBrk="1" hangingPunct="1">
              <a:buFont typeface="Georgia" pitchFamily="18" charset="0"/>
              <a:buNone/>
            </a:pPr>
            <a:r>
              <a:rPr lang="ru-RU" b="1" smtClean="0"/>
              <a:t>Нам  будет здесь уютно, ведь наш  класс</a:t>
            </a:r>
          </a:p>
          <a:p>
            <a:pPr marL="0" indent="0" eaLnBrk="1" hangingPunct="1">
              <a:buFont typeface="Georgia" pitchFamily="18" charset="0"/>
              <a:buNone/>
            </a:pPr>
            <a:r>
              <a:rPr lang="ru-RU" b="1" smtClean="0"/>
              <a:t>Друг  друга любит, чувствует и  слышит.</a:t>
            </a:r>
          </a:p>
        </p:txBody>
      </p:sp>
      <p:pic>
        <p:nvPicPr>
          <p:cNvPr id="14338" name="Picture 2" descr="D:\Documents\МАМА\фото за 1 полуг 2 класс\SNV833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71145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229200"/>
            <a:ext cx="7920879" cy="1008112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000" dirty="0" smtClean="0">
                <a:solidFill>
                  <a:srgbClr val="0070C0"/>
                </a:solidFill>
              </a:rPr>
              <a:t>Русская  народная  сказка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5219700" y="188913"/>
            <a:ext cx="3762375" cy="2736850"/>
          </a:xfrm>
        </p:spPr>
      </p:pic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5875"/>
            <a:ext cx="35052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8338" y="4921250"/>
            <a:ext cx="2581275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" y="3068638"/>
            <a:ext cx="265271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3111500"/>
            <a:ext cx="24415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00" y="171450"/>
            <a:ext cx="2636838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90488"/>
            <a:ext cx="2776537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16688" y="0"/>
            <a:ext cx="252095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8"/>
          <a:srcRect/>
          <a:stretch>
            <a:fillRect/>
          </a:stretch>
        </p:blipFill>
        <p:spPr>
          <a:xfrm>
            <a:off x="2676525" y="1216025"/>
            <a:ext cx="3333750" cy="25066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Главные  герои  сказки</a:t>
            </a:r>
            <a:endParaRPr lang="ru-RU" dirty="0"/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85863"/>
            <a:ext cx="2862263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/>
          <a:srcRect r="17538" b="2409"/>
          <a:stretch>
            <a:fillRect/>
          </a:stretch>
        </p:blipFill>
        <p:spPr bwMode="auto">
          <a:xfrm>
            <a:off x="3348038" y="1457325"/>
            <a:ext cx="2671762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1052513"/>
            <a:ext cx="2493963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6400800" cy="347503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84016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549525"/>
            <a:ext cx="645318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ъект 1"/>
          <p:cNvSpPr>
            <a:spLocks noGrp="1"/>
          </p:cNvSpPr>
          <p:nvPr>
            <p:ph idx="4294967295"/>
          </p:nvPr>
        </p:nvSpPr>
        <p:spPr>
          <a:xfrm>
            <a:off x="468313" y="1557338"/>
            <a:ext cx="8280400" cy="3959225"/>
          </a:xfrm>
        </p:spPr>
        <p:txBody>
          <a:bodyPr/>
          <a:lstStyle/>
          <a:p>
            <a:pPr marL="273050" indent="-273050" eaLnBrk="1" hangingPunct="1"/>
            <a:r>
              <a:rPr lang="ru-RU" sz="6100" smtClean="0"/>
              <a:t>Меня  удивило …</a:t>
            </a:r>
          </a:p>
          <a:p>
            <a:pPr marL="273050" indent="-273050" eaLnBrk="1" hangingPunct="1"/>
            <a:r>
              <a:rPr lang="ru-RU" sz="6100" smtClean="0"/>
              <a:t>Я  почувствовал …</a:t>
            </a:r>
          </a:p>
          <a:p>
            <a:pPr marL="273050" indent="-273050" eaLnBrk="1" hangingPunct="1"/>
            <a:r>
              <a:rPr lang="ru-RU" sz="6100" smtClean="0"/>
              <a:t>Я  думаю 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219200"/>
          </a:xfrm>
          <a:ln w="6350" cap="rnd"/>
        </p:spPr>
        <p:txBody>
          <a:bodyPr anchor="b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4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70C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Подведение  итогов.</a:t>
            </a:r>
            <a:endParaRPr lang="ru-RU" sz="4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0070C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50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Arial</vt:lpstr>
      <vt:lpstr>Trebuchet MS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 народная  сказка  «Журавль и  цапля»</dc:title>
  <dc:creator>Nikolay</dc:creator>
  <cp:lastModifiedBy>Natalia</cp:lastModifiedBy>
  <cp:revision>31</cp:revision>
  <dcterms:created xsi:type="dcterms:W3CDTF">2012-01-22T18:22:34Z</dcterms:created>
  <dcterms:modified xsi:type="dcterms:W3CDTF">2012-06-09T10:18:52Z</dcterms:modified>
</cp:coreProperties>
</file>