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73" r:id="rId8"/>
    <p:sldId id="267" r:id="rId9"/>
    <p:sldId id="262" r:id="rId10"/>
    <p:sldId id="263" r:id="rId11"/>
    <p:sldId id="264" r:id="rId12"/>
    <p:sldId id="268" r:id="rId13"/>
    <p:sldId id="269" r:id="rId14"/>
    <p:sldId id="270" r:id="rId15"/>
    <p:sldId id="271" r:id="rId16"/>
    <p:sldId id="265" r:id="rId17"/>
    <p:sldId id="274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4.2014371628718253E-2"/>
          <c:y val="4.5901752733345083E-2"/>
          <c:w val="0.92682891631500575"/>
          <c:h val="0.82644783464566962"/>
        </c:manualLayout>
      </c:layout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delete val="1"/>
            </c:dLbl>
            <c:dLbl>
              <c:idx val="1"/>
              <c:layout>
                <c:manualLayout>
                  <c:x val="3.6654955360325438E-3"/>
                  <c:y val="0.13385527228052957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15</a:t>
                    </a:r>
                    <a:r>
                      <a:rPr lang="en-US" baseline="0" dirty="0" smtClean="0"/>
                      <a:t> – 19</a:t>
                    </a:r>
                    <a:r>
                      <a:rPr lang="ru-RU" baseline="0" dirty="0" smtClean="0"/>
                      <a:t> тыс.</a:t>
                    </a:r>
                    <a:r>
                      <a:rPr lang="en-US" baseline="0" dirty="0" smtClean="0"/>
                      <a:t> </a:t>
                    </a:r>
                    <a:r>
                      <a:rPr lang="ru-RU" baseline="0" dirty="0" smtClean="0"/>
                      <a:t> особей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strRef>
              <c:f>Лист1!$A$2:$A$3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dLbls>
            <c:dLbl>
              <c:idx val="0"/>
              <c:layout>
                <c:manualLayout>
                  <c:x val="3.665495536032546E-3"/>
                  <c:y val="0.382742419177139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Более</a:t>
                    </a:r>
                    <a:r>
                      <a:rPr lang="ru-RU" baseline="0" dirty="0" smtClean="0"/>
                      <a:t>  800 тыс. особей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3.8487703128341717E-2"/>
                  <c:y val="-0.26352756730229288"/>
                </c:manualLayout>
              </c:layout>
              <c:tx>
                <c:rich>
                  <a:bodyPr/>
                  <a:lstStyle/>
                  <a:p>
                    <a:r>
                      <a:rPr lang="ru-RU" smtClean="0"/>
                      <a:t>21</a:t>
                    </a:r>
                    <a:r>
                      <a:rPr lang="ru-RU" baseline="0" smtClean="0"/>
                      <a:t> век</a:t>
                    </a:r>
                    <a:endParaRPr lang="en-US"/>
                  </a:p>
                </c:rich>
              </c:tx>
              <c:showVal val="1"/>
            </c:dLbl>
            <c:showVal val="1"/>
          </c:dLbls>
          <c:cat>
            <c:strRef>
              <c:f>Лист1!$A$2:$A$3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2.4</c:v>
                </c:pt>
                <c:pt idx="1">
                  <c:v>4.4000000000000004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dLbls>
            <c:dLbl>
              <c:idx val="0"/>
              <c:layout>
                <c:manualLayout>
                  <c:x val="5.3149685272471887E-2"/>
                  <c:y val="-0.20914886293832743"/>
                </c:manualLayout>
              </c:layout>
              <c:tx>
                <c:rich>
                  <a:bodyPr/>
                  <a:lstStyle/>
                  <a:p>
                    <a:r>
                      <a:rPr lang="ru-RU" sz="2000" dirty="0" smtClean="0"/>
                      <a:t>Конец     50 –</a:t>
                    </a:r>
                    <a:r>
                      <a:rPr lang="ru-RU" sz="2000" dirty="0" err="1" smtClean="0"/>
                      <a:t>х</a:t>
                    </a:r>
                    <a:r>
                      <a:rPr lang="ru-RU" sz="2000" dirty="0" smtClean="0"/>
                      <a:t> годов</a:t>
                    </a:r>
                    <a:endParaRPr lang="en-US" sz="2000" dirty="0"/>
                  </a:p>
                </c:rich>
              </c:tx>
              <c:showVal val="1"/>
            </c:dLbl>
            <c:dLbl>
              <c:idx val="1"/>
              <c:delete val="1"/>
            </c:dLbl>
            <c:showVal val="1"/>
          </c:dLbls>
          <c:cat>
            <c:strRef>
              <c:f>Лист1!$A$2:$A$3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5</c:v>
                </c:pt>
                <c:pt idx="1">
                  <c:v>1</c:v>
                </c:pt>
              </c:numCache>
            </c:numRef>
          </c:val>
        </c:ser>
        <c:shape val="cone"/>
        <c:axId val="78750848"/>
        <c:axId val="78752384"/>
        <c:axId val="0"/>
      </c:bar3DChart>
      <c:catAx>
        <c:axId val="78750848"/>
        <c:scaling>
          <c:orientation val="minMax"/>
        </c:scaling>
        <c:delete val="1"/>
        <c:axPos val="b"/>
        <c:tickLblPos val="none"/>
        <c:crossAx val="78752384"/>
        <c:crosses val="autoZero"/>
        <c:auto val="1"/>
        <c:lblAlgn val="ctr"/>
        <c:lblOffset val="100"/>
      </c:catAx>
      <c:valAx>
        <c:axId val="78752384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7875084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Relationship Id="rId4" Type="http://schemas.openxmlformats.org/officeDocument/2006/relationships/image" Target="../media/image15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Relationship Id="rId4" Type="http://schemas.openxmlformats.org/officeDocument/2006/relationships/image" Target="../media/image1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20CD50-04D0-4849-B8FE-25C7956FB8B4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64F2F16-3415-436F-BA39-0287D2DCBD7A}">
      <dgm:prSet custT="1"/>
      <dgm:spPr/>
      <dgm:t>
        <a:bodyPr/>
        <a:lstStyle/>
        <a:p>
          <a:endParaRPr lang="en-US" sz="2800" dirty="0" smtClean="0"/>
        </a:p>
        <a:p>
          <a:endParaRPr lang="en-US" sz="2800" dirty="0" smtClean="0"/>
        </a:p>
        <a:p>
          <a:r>
            <a:rPr lang="en-US" sz="2800" dirty="0" smtClean="0"/>
            <a:t>    </a:t>
          </a:r>
          <a:r>
            <a:rPr lang="ru-RU" sz="2800" dirty="0" smtClean="0"/>
            <a:t>Абиотические — факторы </a:t>
          </a:r>
          <a:r>
            <a:rPr lang="en-US" sz="2800" dirty="0" smtClean="0"/>
            <a:t>   </a:t>
          </a:r>
          <a:r>
            <a:rPr lang="ru-RU" sz="2800" dirty="0" smtClean="0"/>
            <a:t>неживой природы: </a:t>
          </a:r>
          <a:endParaRPr lang="ru-RU" sz="2800" dirty="0"/>
        </a:p>
      </dgm:t>
    </dgm:pt>
    <dgm:pt modelId="{7CFB09AB-A9DA-49CD-A46A-9EEDD7AE5DE0}" type="parTrans" cxnId="{6A95BE0B-441A-4CA1-90D5-FE8B16B84DF3}">
      <dgm:prSet/>
      <dgm:spPr/>
      <dgm:t>
        <a:bodyPr/>
        <a:lstStyle/>
        <a:p>
          <a:endParaRPr lang="ru-RU"/>
        </a:p>
      </dgm:t>
    </dgm:pt>
    <dgm:pt modelId="{6FC0ED3B-BFF2-4147-AA99-E3A661B1B478}" type="sibTrans" cxnId="{6A95BE0B-441A-4CA1-90D5-FE8B16B84DF3}">
      <dgm:prSet/>
      <dgm:spPr/>
      <dgm:t>
        <a:bodyPr/>
        <a:lstStyle/>
        <a:p>
          <a:endParaRPr lang="ru-RU"/>
        </a:p>
      </dgm:t>
    </dgm:pt>
    <dgm:pt modelId="{CFCB938F-5C19-4517-9FF5-12AD71C105EC}">
      <dgm:prSet custT="1"/>
      <dgm:spPr/>
      <dgm:t>
        <a:bodyPr/>
        <a:lstStyle/>
        <a:p>
          <a:r>
            <a:rPr lang="ru-RU" sz="2800" dirty="0" smtClean="0"/>
            <a:t>Климат</a:t>
          </a:r>
          <a:endParaRPr lang="ru-RU" sz="2800" dirty="0"/>
        </a:p>
      </dgm:t>
    </dgm:pt>
    <dgm:pt modelId="{83A47ED4-75B7-46C2-9787-D7F438EEA75C}" type="parTrans" cxnId="{F0783015-F2F2-463E-854E-E82193FCC71E}">
      <dgm:prSet/>
      <dgm:spPr/>
      <dgm:t>
        <a:bodyPr/>
        <a:lstStyle/>
        <a:p>
          <a:endParaRPr lang="ru-RU"/>
        </a:p>
      </dgm:t>
    </dgm:pt>
    <dgm:pt modelId="{5786422E-3766-4BE3-99D1-86C01E3CB084}" type="sibTrans" cxnId="{F0783015-F2F2-463E-854E-E82193FCC71E}">
      <dgm:prSet/>
      <dgm:spPr/>
      <dgm:t>
        <a:bodyPr/>
        <a:lstStyle/>
        <a:p>
          <a:endParaRPr lang="ru-RU"/>
        </a:p>
      </dgm:t>
    </dgm:pt>
    <dgm:pt modelId="{E89417C6-6861-4B60-8B54-F4638ADAA95D}">
      <dgm:prSet custT="1"/>
      <dgm:spPr/>
      <dgm:t>
        <a:bodyPr/>
        <a:lstStyle/>
        <a:p>
          <a:r>
            <a:rPr lang="ru-RU" sz="2800" dirty="0" smtClean="0"/>
            <a:t>Изменение растительного покрова </a:t>
          </a:r>
          <a:endParaRPr lang="ru-RU" sz="2800" dirty="0"/>
        </a:p>
      </dgm:t>
    </dgm:pt>
    <dgm:pt modelId="{38FA4C21-DF46-450B-B546-A0190583A8B3}" type="parTrans" cxnId="{72194DC5-C9DA-4779-B0FF-B084AD0186D4}">
      <dgm:prSet/>
      <dgm:spPr/>
      <dgm:t>
        <a:bodyPr/>
        <a:lstStyle/>
        <a:p>
          <a:endParaRPr lang="ru-RU"/>
        </a:p>
      </dgm:t>
    </dgm:pt>
    <dgm:pt modelId="{42372760-D59C-4AFD-901F-70EBFD73839E}" type="sibTrans" cxnId="{72194DC5-C9DA-4779-B0FF-B084AD0186D4}">
      <dgm:prSet/>
      <dgm:spPr/>
      <dgm:t>
        <a:bodyPr/>
        <a:lstStyle/>
        <a:p>
          <a:endParaRPr lang="ru-RU"/>
        </a:p>
      </dgm:t>
    </dgm:pt>
    <dgm:pt modelId="{2F6CCD92-1539-4DEB-9D82-BC818E3CBC16}" type="pres">
      <dgm:prSet presAssocID="{4B20CD50-04D0-4849-B8FE-25C7956FB8B4}" presName="linear" presStyleCnt="0">
        <dgm:presLayoutVars>
          <dgm:dir/>
          <dgm:resizeHandles val="exact"/>
        </dgm:presLayoutVars>
      </dgm:prSet>
      <dgm:spPr/>
    </dgm:pt>
    <dgm:pt modelId="{C97CF82F-3D29-46BE-BD5C-0FAAB1B25398}" type="pres">
      <dgm:prSet presAssocID="{864F2F16-3415-436F-BA39-0287D2DCBD7A}" presName="comp" presStyleCnt="0"/>
      <dgm:spPr/>
    </dgm:pt>
    <dgm:pt modelId="{49B0CCAF-799B-4B5B-BFA8-B5520C6ACB1A}" type="pres">
      <dgm:prSet presAssocID="{864F2F16-3415-436F-BA39-0287D2DCBD7A}" presName="box" presStyleLbl="node1" presStyleIdx="0" presStyleCnt="1"/>
      <dgm:spPr/>
    </dgm:pt>
    <dgm:pt modelId="{56D85A18-2360-4541-8318-F618D046BC5F}" type="pres">
      <dgm:prSet presAssocID="{864F2F16-3415-436F-BA39-0287D2DCBD7A}" presName="img" presStyleLbl="fgImgPlace1" presStyleIdx="0" presStyleCnt="1" custScaleX="111526" custScaleY="6853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3CE37271-FA9E-4A0B-8187-69FB2022D89E}" type="pres">
      <dgm:prSet presAssocID="{864F2F16-3415-436F-BA39-0287D2DCBD7A}" presName="text" presStyleLbl="node1" presStyleIdx="0" presStyleCnt="1">
        <dgm:presLayoutVars>
          <dgm:bulletEnabled val="1"/>
        </dgm:presLayoutVars>
      </dgm:prSet>
      <dgm:spPr/>
    </dgm:pt>
  </dgm:ptLst>
  <dgm:cxnLst>
    <dgm:cxn modelId="{0CAE5537-9C0C-4F11-B445-05A1A4A377FA}" type="presOf" srcId="{4B20CD50-04D0-4849-B8FE-25C7956FB8B4}" destId="{2F6CCD92-1539-4DEB-9D82-BC818E3CBC16}" srcOrd="0" destOrd="0" presId="urn:microsoft.com/office/officeart/2005/8/layout/vList4"/>
    <dgm:cxn modelId="{15348C51-4D60-4D56-AE9F-0EE86D15902E}" type="presOf" srcId="{864F2F16-3415-436F-BA39-0287D2DCBD7A}" destId="{49B0CCAF-799B-4B5B-BFA8-B5520C6ACB1A}" srcOrd="0" destOrd="0" presId="urn:microsoft.com/office/officeart/2005/8/layout/vList4"/>
    <dgm:cxn modelId="{85894A9C-2F27-4763-ABA1-B6D0804A3B2F}" type="presOf" srcId="{E89417C6-6861-4B60-8B54-F4638ADAA95D}" destId="{3CE37271-FA9E-4A0B-8187-69FB2022D89E}" srcOrd="1" destOrd="2" presId="urn:microsoft.com/office/officeart/2005/8/layout/vList4"/>
    <dgm:cxn modelId="{E2511612-BFED-4C09-BD80-43F5BD770A31}" type="presOf" srcId="{CFCB938F-5C19-4517-9FF5-12AD71C105EC}" destId="{49B0CCAF-799B-4B5B-BFA8-B5520C6ACB1A}" srcOrd="0" destOrd="1" presId="urn:microsoft.com/office/officeart/2005/8/layout/vList4"/>
    <dgm:cxn modelId="{E94E6FF4-5ABE-4618-9467-FDB45A7E6F6A}" type="presOf" srcId="{CFCB938F-5C19-4517-9FF5-12AD71C105EC}" destId="{3CE37271-FA9E-4A0B-8187-69FB2022D89E}" srcOrd="1" destOrd="1" presId="urn:microsoft.com/office/officeart/2005/8/layout/vList4"/>
    <dgm:cxn modelId="{F0783015-F2F2-463E-854E-E82193FCC71E}" srcId="{864F2F16-3415-436F-BA39-0287D2DCBD7A}" destId="{CFCB938F-5C19-4517-9FF5-12AD71C105EC}" srcOrd="0" destOrd="0" parTransId="{83A47ED4-75B7-46C2-9787-D7F438EEA75C}" sibTransId="{5786422E-3766-4BE3-99D1-86C01E3CB084}"/>
    <dgm:cxn modelId="{C9801CF4-059C-40B5-A51C-F598AD55CE51}" type="presOf" srcId="{864F2F16-3415-436F-BA39-0287D2DCBD7A}" destId="{3CE37271-FA9E-4A0B-8187-69FB2022D89E}" srcOrd="1" destOrd="0" presId="urn:microsoft.com/office/officeart/2005/8/layout/vList4"/>
    <dgm:cxn modelId="{6A95BE0B-441A-4CA1-90D5-FE8B16B84DF3}" srcId="{4B20CD50-04D0-4849-B8FE-25C7956FB8B4}" destId="{864F2F16-3415-436F-BA39-0287D2DCBD7A}" srcOrd="0" destOrd="0" parTransId="{7CFB09AB-A9DA-49CD-A46A-9EEDD7AE5DE0}" sibTransId="{6FC0ED3B-BFF2-4147-AA99-E3A661B1B478}"/>
    <dgm:cxn modelId="{1DBFE400-B4BE-47B7-84CA-C86504D4FC8E}" type="presOf" srcId="{E89417C6-6861-4B60-8B54-F4638ADAA95D}" destId="{49B0CCAF-799B-4B5B-BFA8-B5520C6ACB1A}" srcOrd="0" destOrd="2" presId="urn:microsoft.com/office/officeart/2005/8/layout/vList4"/>
    <dgm:cxn modelId="{72194DC5-C9DA-4779-B0FF-B084AD0186D4}" srcId="{864F2F16-3415-436F-BA39-0287D2DCBD7A}" destId="{E89417C6-6861-4B60-8B54-F4638ADAA95D}" srcOrd="1" destOrd="0" parTransId="{38FA4C21-DF46-450B-B546-A0190583A8B3}" sibTransId="{42372760-D59C-4AFD-901F-70EBFD73839E}"/>
    <dgm:cxn modelId="{976C168A-BF6A-4784-BF53-482DC0D52734}" type="presParOf" srcId="{2F6CCD92-1539-4DEB-9D82-BC818E3CBC16}" destId="{C97CF82F-3D29-46BE-BD5C-0FAAB1B25398}" srcOrd="0" destOrd="0" presId="urn:microsoft.com/office/officeart/2005/8/layout/vList4"/>
    <dgm:cxn modelId="{39A99F6F-3977-4DCE-9AB9-1C0136693593}" type="presParOf" srcId="{C97CF82F-3D29-46BE-BD5C-0FAAB1B25398}" destId="{49B0CCAF-799B-4B5B-BFA8-B5520C6ACB1A}" srcOrd="0" destOrd="0" presId="urn:microsoft.com/office/officeart/2005/8/layout/vList4"/>
    <dgm:cxn modelId="{E7295D40-EF10-4F74-9BBC-9238E0CA5FFF}" type="presParOf" srcId="{C97CF82F-3D29-46BE-BD5C-0FAAB1B25398}" destId="{56D85A18-2360-4541-8318-F618D046BC5F}" srcOrd="1" destOrd="0" presId="urn:microsoft.com/office/officeart/2005/8/layout/vList4"/>
    <dgm:cxn modelId="{62355311-80D6-4163-81C6-6C4024ED4102}" type="presParOf" srcId="{C97CF82F-3D29-46BE-BD5C-0FAAB1B25398}" destId="{3CE37271-FA9E-4A0B-8187-69FB2022D89E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81B7127-5E9C-4A02-B58B-A8248D0F7D6D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24850B49-9D73-4E98-8542-BCA60C7FDE48}">
      <dgm:prSet phldrT="[Текст]"/>
      <dgm:spPr/>
      <dgm:t>
        <a:bodyPr/>
        <a:lstStyle/>
        <a:p>
          <a:r>
            <a:rPr lang="ru-RU" dirty="0" smtClean="0"/>
            <a:t>Биотические факторы</a:t>
          </a:r>
          <a:endParaRPr lang="ru-RU" dirty="0"/>
        </a:p>
      </dgm:t>
    </dgm:pt>
    <dgm:pt modelId="{1E347FDD-10A3-4724-809D-7A95CBE43160}" type="parTrans" cxnId="{4E71E9D0-EBB1-40DC-AAC9-AA467DDB7D21}">
      <dgm:prSet/>
      <dgm:spPr/>
      <dgm:t>
        <a:bodyPr/>
        <a:lstStyle/>
        <a:p>
          <a:endParaRPr lang="ru-RU"/>
        </a:p>
      </dgm:t>
    </dgm:pt>
    <dgm:pt modelId="{616A2F5F-BAEA-4783-B37D-BCD2A5E724CB}" type="sibTrans" cxnId="{4E71E9D0-EBB1-40DC-AAC9-AA467DDB7D21}">
      <dgm:prSet/>
      <dgm:spPr/>
      <dgm:t>
        <a:bodyPr/>
        <a:lstStyle/>
        <a:p>
          <a:endParaRPr lang="ru-RU"/>
        </a:p>
      </dgm:t>
    </dgm:pt>
    <dgm:pt modelId="{363A8C4B-5D54-4F97-A53A-D486DC224D4C}" type="pres">
      <dgm:prSet presAssocID="{681B7127-5E9C-4A02-B58B-A8248D0F7D6D}" presName="linearFlow" presStyleCnt="0">
        <dgm:presLayoutVars>
          <dgm:dir/>
          <dgm:resizeHandles val="exact"/>
        </dgm:presLayoutVars>
      </dgm:prSet>
      <dgm:spPr/>
    </dgm:pt>
    <dgm:pt modelId="{AFF1C92E-95BC-45E8-97C1-FD044A5B8D11}" type="pres">
      <dgm:prSet presAssocID="{24850B49-9D73-4E98-8542-BCA60C7FDE48}" presName="composite" presStyleCnt="0"/>
      <dgm:spPr/>
    </dgm:pt>
    <dgm:pt modelId="{3357D8DE-DDB6-40A0-916A-085D595C033F}" type="pres">
      <dgm:prSet presAssocID="{24850B49-9D73-4E98-8542-BCA60C7FDE48}" presName="imgShp" presStyleLbl="fgImgPlac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33150904-EF10-4F58-AC66-0609388AC898}" type="pres">
      <dgm:prSet presAssocID="{24850B49-9D73-4E98-8542-BCA60C7FDE48}" presName="txShp" presStyleLbl="node1" presStyleIdx="0" presStyleCnt="1" custScaleX="150376" custScaleY="1883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D1562F9-8353-4410-B735-E81BA73D529C}" type="presOf" srcId="{24850B49-9D73-4E98-8542-BCA60C7FDE48}" destId="{33150904-EF10-4F58-AC66-0609388AC898}" srcOrd="0" destOrd="0" presId="urn:microsoft.com/office/officeart/2005/8/layout/vList3"/>
    <dgm:cxn modelId="{4E71E9D0-EBB1-40DC-AAC9-AA467DDB7D21}" srcId="{681B7127-5E9C-4A02-B58B-A8248D0F7D6D}" destId="{24850B49-9D73-4E98-8542-BCA60C7FDE48}" srcOrd="0" destOrd="0" parTransId="{1E347FDD-10A3-4724-809D-7A95CBE43160}" sibTransId="{616A2F5F-BAEA-4783-B37D-BCD2A5E724CB}"/>
    <dgm:cxn modelId="{2F0165C3-2E78-4C5B-96B9-09CB4F79AD25}" type="presOf" srcId="{681B7127-5E9C-4A02-B58B-A8248D0F7D6D}" destId="{363A8C4B-5D54-4F97-A53A-D486DC224D4C}" srcOrd="0" destOrd="0" presId="urn:microsoft.com/office/officeart/2005/8/layout/vList3"/>
    <dgm:cxn modelId="{A92F6727-9F3A-41CC-9BA6-E4236BD1176B}" type="presParOf" srcId="{363A8C4B-5D54-4F97-A53A-D486DC224D4C}" destId="{AFF1C92E-95BC-45E8-97C1-FD044A5B8D11}" srcOrd="0" destOrd="0" presId="urn:microsoft.com/office/officeart/2005/8/layout/vList3"/>
    <dgm:cxn modelId="{A05F2FCE-0499-4F06-80B9-790C8A9B51CE}" type="presParOf" srcId="{AFF1C92E-95BC-45E8-97C1-FD044A5B8D11}" destId="{3357D8DE-DDB6-40A0-916A-085D595C033F}" srcOrd="0" destOrd="0" presId="urn:microsoft.com/office/officeart/2005/8/layout/vList3"/>
    <dgm:cxn modelId="{0E925EFA-0AA6-44AB-AC23-947E5A6FD75C}" type="presParOf" srcId="{AFF1C92E-95BC-45E8-97C1-FD044A5B8D11}" destId="{33150904-EF10-4F58-AC66-0609388AC898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EC983EF-6AD1-40F9-AD53-F26FFD57306E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C101F16-2568-4BD6-B810-6A25F3AF84EE}">
      <dgm:prSet/>
      <dgm:spPr/>
      <dgm:t>
        <a:bodyPr/>
        <a:lstStyle/>
        <a:p>
          <a:r>
            <a:rPr lang="en-US" dirty="0" smtClean="0"/>
            <a:t> </a:t>
          </a:r>
          <a:r>
            <a:rPr lang="ru-RU" dirty="0" smtClean="0"/>
            <a:t>Антропогенные факторы</a:t>
          </a:r>
          <a:endParaRPr lang="ru-RU" dirty="0"/>
        </a:p>
      </dgm:t>
    </dgm:pt>
    <dgm:pt modelId="{F1AA28B5-7EB5-4F6A-8FC9-D5388A7D7D30}" type="parTrans" cxnId="{3F516FC2-3AEE-4DC0-9937-004C90C6ABE4}">
      <dgm:prSet/>
      <dgm:spPr/>
      <dgm:t>
        <a:bodyPr/>
        <a:lstStyle/>
        <a:p>
          <a:endParaRPr lang="ru-RU"/>
        </a:p>
      </dgm:t>
    </dgm:pt>
    <dgm:pt modelId="{3C680EFB-DB2B-47DA-A00A-CD4EDDE95477}" type="sibTrans" cxnId="{3F516FC2-3AEE-4DC0-9937-004C90C6ABE4}">
      <dgm:prSet/>
      <dgm:spPr/>
      <dgm:t>
        <a:bodyPr/>
        <a:lstStyle/>
        <a:p>
          <a:endParaRPr lang="ru-RU"/>
        </a:p>
      </dgm:t>
    </dgm:pt>
    <dgm:pt modelId="{AF3FF193-1640-4F9C-99F6-A31D098B8B16}">
      <dgm:prSet/>
      <dgm:spPr/>
      <dgm:t>
        <a:bodyPr/>
        <a:lstStyle/>
        <a:p>
          <a:r>
            <a:rPr lang="ru-RU" smtClean="0"/>
            <a:t>физические</a:t>
          </a:r>
          <a:endParaRPr lang="ru-RU" dirty="0"/>
        </a:p>
      </dgm:t>
    </dgm:pt>
    <dgm:pt modelId="{40F18260-0321-423F-B4AF-170DFD2437A7}" type="parTrans" cxnId="{ACBFFE55-3288-47FC-BE1D-79D7FC54F2C7}">
      <dgm:prSet/>
      <dgm:spPr/>
      <dgm:t>
        <a:bodyPr/>
        <a:lstStyle/>
        <a:p>
          <a:endParaRPr lang="ru-RU"/>
        </a:p>
      </dgm:t>
    </dgm:pt>
    <dgm:pt modelId="{2BFF3985-22FA-44C2-9BA9-68B5C71E0047}" type="sibTrans" cxnId="{ACBFFE55-3288-47FC-BE1D-79D7FC54F2C7}">
      <dgm:prSet/>
      <dgm:spPr/>
      <dgm:t>
        <a:bodyPr/>
        <a:lstStyle/>
        <a:p>
          <a:endParaRPr lang="ru-RU"/>
        </a:p>
      </dgm:t>
    </dgm:pt>
    <dgm:pt modelId="{A9646E7A-41AD-40E4-A1B7-053240C9538D}">
      <dgm:prSet/>
      <dgm:spPr/>
      <dgm:t>
        <a:bodyPr/>
        <a:lstStyle/>
        <a:p>
          <a:r>
            <a:rPr lang="ru-RU" smtClean="0"/>
            <a:t>химические</a:t>
          </a:r>
          <a:endParaRPr lang="ru-RU" dirty="0"/>
        </a:p>
      </dgm:t>
    </dgm:pt>
    <dgm:pt modelId="{0949E082-8663-4EC9-B770-09F9CA0281DA}" type="parTrans" cxnId="{68699BE1-D70B-41AB-9932-3399ADB4C53F}">
      <dgm:prSet/>
      <dgm:spPr/>
      <dgm:t>
        <a:bodyPr/>
        <a:lstStyle/>
        <a:p>
          <a:endParaRPr lang="ru-RU"/>
        </a:p>
      </dgm:t>
    </dgm:pt>
    <dgm:pt modelId="{01CEBBF8-B08F-40D5-8D78-0F36FFBE8237}" type="sibTrans" cxnId="{68699BE1-D70B-41AB-9932-3399ADB4C53F}">
      <dgm:prSet/>
      <dgm:spPr/>
      <dgm:t>
        <a:bodyPr/>
        <a:lstStyle/>
        <a:p>
          <a:endParaRPr lang="ru-RU"/>
        </a:p>
      </dgm:t>
    </dgm:pt>
    <dgm:pt modelId="{0B095910-3708-4D7D-B65B-90558178DC6A}">
      <dgm:prSet/>
      <dgm:spPr/>
      <dgm:t>
        <a:bodyPr/>
        <a:lstStyle/>
        <a:p>
          <a:r>
            <a:rPr lang="ru-RU" smtClean="0"/>
            <a:t>Биологические</a:t>
          </a:r>
          <a:endParaRPr lang="ru-RU" dirty="0"/>
        </a:p>
      </dgm:t>
    </dgm:pt>
    <dgm:pt modelId="{CCD3242B-66EE-4ADB-9712-B1032D6D667B}" type="parTrans" cxnId="{8AA53CD3-2FD1-46DB-AB44-B0B67AEBE384}">
      <dgm:prSet/>
      <dgm:spPr/>
      <dgm:t>
        <a:bodyPr/>
        <a:lstStyle/>
        <a:p>
          <a:endParaRPr lang="ru-RU"/>
        </a:p>
      </dgm:t>
    </dgm:pt>
    <dgm:pt modelId="{B33A4A6D-DA89-476B-8738-EA60FD428249}" type="sibTrans" cxnId="{8AA53CD3-2FD1-46DB-AB44-B0B67AEBE384}">
      <dgm:prSet/>
      <dgm:spPr/>
      <dgm:t>
        <a:bodyPr/>
        <a:lstStyle/>
        <a:p>
          <a:endParaRPr lang="ru-RU"/>
        </a:p>
      </dgm:t>
    </dgm:pt>
    <dgm:pt modelId="{A5D5B0CE-001B-4189-AC49-0EE148E3A812}" type="pres">
      <dgm:prSet presAssocID="{7EC983EF-6AD1-40F9-AD53-F26FFD57306E}" presName="linear" presStyleCnt="0">
        <dgm:presLayoutVars>
          <dgm:dir/>
          <dgm:resizeHandles val="exact"/>
        </dgm:presLayoutVars>
      </dgm:prSet>
      <dgm:spPr/>
    </dgm:pt>
    <dgm:pt modelId="{BBD921A5-4280-4B53-AD95-CC27A657E399}" type="pres">
      <dgm:prSet presAssocID="{0C101F16-2568-4BD6-B810-6A25F3AF84EE}" presName="comp" presStyleCnt="0"/>
      <dgm:spPr/>
    </dgm:pt>
    <dgm:pt modelId="{12957202-8BAB-4C32-A2AE-16ADC25EFB8C}" type="pres">
      <dgm:prSet presAssocID="{0C101F16-2568-4BD6-B810-6A25F3AF84EE}" presName="box" presStyleLbl="node1" presStyleIdx="0" presStyleCnt="1" custLinFactNeighborX="-5960"/>
      <dgm:spPr/>
      <dgm:t>
        <a:bodyPr/>
        <a:lstStyle/>
        <a:p>
          <a:endParaRPr lang="ru-RU"/>
        </a:p>
      </dgm:t>
    </dgm:pt>
    <dgm:pt modelId="{4B5AB826-2AA9-4F43-874E-B71096E83C3E}" type="pres">
      <dgm:prSet presAssocID="{0C101F16-2568-4BD6-B810-6A25F3AF84EE}" presName="img" presStyleLbl="fgImgPlace1" presStyleIdx="0" presStyleCnt="1" custScaleX="132765" custScaleY="79861" custLinFactNeighborX="-25597" custLinFactNeighborY="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20E73C8-517D-4862-A62B-7AD54D9E5034}" type="pres">
      <dgm:prSet presAssocID="{0C101F16-2568-4BD6-B810-6A25F3AF84EE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D196AA1-5F56-43FF-8AFE-EC65347AA118}" type="presOf" srcId="{0C101F16-2568-4BD6-B810-6A25F3AF84EE}" destId="{B20E73C8-517D-4862-A62B-7AD54D9E5034}" srcOrd="1" destOrd="0" presId="urn:microsoft.com/office/officeart/2005/8/layout/vList4"/>
    <dgm:cxn modelId="{3286252F-A7C6-4E52-B9E7-5C1C9C5343B5}" type="presOf" srcId="{7EC983EF-6AD1-40F9-AD53-F26FFD57306E}" destId="{A5D5B0CE-001B-4189-AC49-0EE148E3A812}" srcOrd="0" destOrd="0" presId="urn:microsoft.com/office/officeart/2005/8/layout/vList4"/>
    <dgm:cxn modelId="{68699BE1-D70B-41AB-9932-3399ADB4C53F}" srcId="{0C101F16-2568-4BD6-B810-6A25F3AF84EE}" destId="{A9646E7A-41AD-40E4-A1B7-053240C9538D}" srcOrd="1" destOrd="0" parTransId="{0949E082-8663-4EC9-B770-09F9CA0281DA}" sibTransId="{01CEBBF8-B08F-40D5-8D78-0F36FFBE8237}"/>
    <dgm:cxn modelId="{8AA53CD3-2FD1-46DB-AB44-B0B67AEBE384}" srcId="{0C101F16-2568-4BD6-B810-6A25F3AF84EE}" destId="{0B095910-3708-4D7D-B65B-90558178DC6A}" srcOrd="2" destOrd="0" parTransId="{CCD3242B-66EE-4ADB-9712-B1032D6D667B}" sibTransId="{B33A4A6D-DA89-476B-8738-EA60FD428249}"/>
    <dgm:cxn modelId="{ACBFFE55-3288-47FC-BE1D-79D7FC54F2C7}" srcId="{0C101F16-2568-4BD6-B810-6A25F3AF84EE}" destId="{AF3FF193-1640-4F9C-99F6-A31D098B8B16}" srcOrd="0" destOrd="0" parTransId="{40F18260-0321-423F-B4AF-170DFD2437A7}" sibTransId="{2BFF3985-22FA-44C2-9BA9-68B5C71E0047}"/>
    <dgm:cxn modelId="{AB5CEF84-00A0-499D-B019-570C686DFF8E}" type="presOf" srcId="{A9646E7A-41AD-40E4-A1B7-053240C9538D}" destId="{12957202-8BAB-4C32-A2AE-16ADC25EFB8C}" srcOrd="0" destOrd="2" presId="urn:microsoft.com/office/officeart/2005/8/layout/vList4"/>
    <dgm:cxn modelId="{7EFEE954-AF7C-4C8B-BDB2-A882D16E971C}" type="presOf" srcId="{0B095910-3708-4D7D-B65B-90558178DC6A}" destId="{B20E73C8-517D-4862-A62B-7AD54D9E5034}" srcOrd="1" destOrd="3" presId="urn:microsoft.com/office/officeart/2005/8/layout/vList4"/>
    <dgm:cxn modelId="{33C6F0EB-9D9C-4D33-9241-480BEB8DF453}" type="presOf" srcId="{AF3FF193-1640-4F9C-99F6-A31D098B8B16}" destId="{B20E73C8-517D-4862-A62B-7AD54D9E5034}" srcOrd="1" destOrd="1" presId="urn:microsoft.com/office/officeart/2005/8/layout/vList4"/>
    <dgm:cxn modelId="{2123D750-C64C-4753-AE57-298EA773CE8B}" type="presOf" srcId="{0C101F16-2568-4BD6-B810-6A25F3AF84EE}" destId="{12957202-8BAB-4C32-A2AE-16ADC25EFB8C}" srcOrd="0" destOrd="0" presId="urn:microsoft.com/office/officeart/2005/8/layout/vList4"/>
    <dgm:cxn modelId="{09CA1D7D-B1D5-4499-B9A8-97743F69AB21}" type="presOf" srcId="{A9646E7A-41AD-40E4-A1B7-053240C9538D}" destId="{B20E73C8-517D-4862-A62B-7AD54D9E5034}" srcOrd="1" destOrd="2" presId="urn:microsoft.com/office/officeart/2005/8/layout/vList4"/>
    <dgm:cxn modelId="{2D50DC86-CB49-44A3-B1A6-42949AA600F9}" type="presOf" srcId="{0B095910-3708-4D7D-B65B-90558178DC6A}" destId="{12957202-8BAB-4C32-A2AE-16ADC25EFB8C}" srcOrd="0" destOrd="3" presId="urn:microsoft.com/office/officeart/2005/8/layout/vList4"/>
    <dgm:cxn modelId="{3F516FC2-3AEE-4DC0-9937-004C90C6ABE4}" srcId="{7EC983EF-6AD1-40F9-AD53-F26FFD57306E}" destId="{0C101F16-2568-4BD6-B810-6A25F3AF84EE}" srcOrd="0" destOrd="0" parTransId="{F1AA28B5-7EB5-4F6A-8FC9-D5388A7D7D30}" sibTransId="{3C680EFB-DB2B-47DA-A00A-CD4EDDE95477}"/>
    <dgm:cxn modelId="{5E321C18-1A4A-428B-B040-B45E6DF52B5D}" type="presOf" srcId="{AF3FF193-1640-4F9C-99F6-A31D098B8B16}" destId="{12957202-8BAB-4C32-A2AE-16ADC25EFB8C}" srcOrd="0" destOrd="1" presId="urn:microsoft.com/office/officeart/2005/8/layout/vList4"/>
    <dgm:cxn modelId="{EF4D33F8-EFBE-443B-8EED-2D7C8D6C78EB}" type="presParOf" srcId="{A5D5B0CE-001B-4189-AC49-0EE148E3A812}" destId="{BBD921A5-4280-4B53-AD95-CC27A657E399}" srcOrd="0" destOrd="0" presId="urn:microsoft.com/office/officeart/2005/8/layout/vList4"/>
    <dgm:cxn modelId="{875EB20C-4A7E-4A60-A477-8BC401D513B2}" type="presParOf" srcId="{BBD921A5-4280-4B53-AD95-CC27A657E399}" destId="{12957202-8BAB-4C32-A2AE-16ADC25EFB8C}" srcOrd="0" destOrd="0" presId="urn:microsoft.com/office/officeart/2005/8/layout/vList4"/>
    <dgm:cxn modelId="{BA0DEF87-B8DE-4ECE-A013-0C2C08B30B6E}" type="presParOf" srcId="{BBD921A5-4280-4B53-AD95-CC27A657E399}" destId="{4B5AB826-2AA9-4F43-874E-B71096E83C3E}" srcOrd="1" destOrd="0" presId="urn:microsoft.com/office/officeart/2005/8/layout/vList4"/>
    <dgm:cxn modelId="{2E93286A-58AE-4AED-8A8B-7C972D29F19E}" type="presParOf" srcId="{BBD921A5-4280-4B53-AD95-CC27A657E399}" destId="{B20E73C8-517D-4862-A62B-7AD54D9E5034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F500B19-4980-4469-B592-890F534C02A6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891A73B0-D60C-48C0-B0D7-C2867B2E409F}">
      <dgm:prSet/>
      <dgm:spPr/>
      <dgm:t>
        <a:bodyPr/>
        <a:lstStyle/>
        <a:p>
          <a:r>
            <a:rPr lang="ru-RU" dirty="0" smtClean="0"/>
            <a:t>Браконьерство</a:t>
          </a:r>
          <a:endParaRPr lang="ru-RU" dirty="0"/>
        </a:p>
      </dgm:t>
    </dgm:pt>
    <dgm:pt modelId="{3A302FAE-C1CD-4773-A994-DCF74CCF2034}" type="parTrans" cxnId="{C5FD20AE-18EE-4EAA-A315-2FBBC66BE16F}">
      <dgm:prSet/>
      <dgm:spPr/>
      <dgm:t>
        <a:bodyPr/>
        <a:lstStyle/>
        <a:p>
          <a:endParaRPr lang="ru-RU"/>
        </a:p>
      </dgm:t>
    </dgm:pt>
    <dgm:pt modelId="{489891F6-557D-43C4-9948-CEC226304992}" type="sibTrans" cxnId="{C5FD20AE-18EE-4EAA-A315-2FBBC66BE16F}">
      <dgm:prSet/>
      <dgm:spPr/>
      <dgm:t>
        <a:bodyPr/>
        <a:lstStyle/>
        <a:p>
          <a:endParaRPr lang="ru-RU"/>
        </a:p>
      </dgm:t>
    </dgm:pt>
    <dgm:pt modelId="{0CCC3D5A-2005-4CD7-8EA9-3FDC0FE19E34}" type="pres">
      <dgm:prSet presAssocID="{BF500B19-4980-4469-B592-890F534C02A6}" presName="linearFlow" presStyleCnt="0">
        <dgm:presLayoutVars>
          <dgm:dir/>
          <dgm:resizeHandles val="exact"/>
        </dgm:presLayoutVars>
      </dgm:prSet>
      <dgm:spPr/>
    </dgm:pt>
    <dgm:pt modelId="{B8C746A0-E30F-47B2-B277-6513E4C945FB}" type="pres">
      <dgm:prSet presAssocID="{891A73B0-D60C-48C0-B0D7-C2867B2E409F}" presName="composite" presStyleCnt="0"/>
      <dgm:spPr/>
    </dgm:pt>
    <dgm:pt modelId="{8CC61ECA-433E-4713-A254-2B0B581CDE30}" type="pres">
      <dgm:prSet presAssocID="{891A73B0-D60C-48C0-B0D7-C2867B2E409F}" presName="imgShp" presStyleLbl="fgImgPlace1" presStyleIdx="0" presStyleCnt="1" custScaleX="142072" custScaleY="172123" custLinFactNeighborX="-49456" custLinFactNeighborY="-108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CC48117-5A9B-462E-BA2C-1A189BD1811B}" type="pres">
      <dgm:prSet presAssocID="{891A73B0-D60C-48C0-B0D7-C2867B2E409F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5FD20AE-18EE-4EAA-A315-2FBBC66BE16F}" srcId="{BF500B19-4980-4469-B592-890F534C02A6}" destId="{891A73B0-D60C-48C0-B0D7-C2867B2E409F}" srcOrd="0" destOrd="0" parTransId="{3A302FAE-C1CD-4773-A994-DCF74CCF2034}" sibTransId="{489891F6-557D-43C4-9948-CEC226304992}"/>
    <dgm:cxn modelId="{558A80C7-A449-4596-91E4-4187C43D12F5}" type="presOf" srcId="{891A73B0-D60C-48C0-B0D7-C2867B2E409F}" destId="{6CC48117-5A9B-462E-BA2C-1A189BD1811B}" srcOrd="0" destOrd="0" presId="urn:microsoft.com/office/officeart/2005/8/layout/vList3"/>
    <dgm:cxn modelId="{7505D2D4-6139-4065-885B-6A0A10A90720}" type="presOf" srcId="{BF500B19-4980-4469-B592-890F534C02A6}" destId="{0CCC3D5A-2005-4CD7-8EA9-3FDC0FE19E34}" srcOrd="0" destOrd="0" presId="urn:microsoft.com/office/officeart/2005/8/layout/vList3"/>
    <dgm:cxn modelId="{D049B770-44C7-49C5-A609-994AAF57588D}" type="presParOf" srcId="{0CCC3D5A-2005-4CD7-8EA9-3FDC0FE19E34}" destId="{B8C746A0-E30F-47B2-B277-6513E4C945FB}" srcOrd="0" destOrd="0" presId="urn:microsoft.com/office/officeart/2005/8/layout/vList3"/>
    <dgm:cxn modelId="{B21866F0-EDFD-4C47-9EDC-01B995DC0203}" type="presParOf" srcId="{B8C746A0-E30F-47B2-B277-6513E4C945FB}" destId="{8CC61ECA-433E-4713-A254-2B0B581CDE30}" srcOrd="0" destOrd="0" presId="urn:microsoft.com/office/officeart/2005/8/layout/vList3"/>
    <dgm:cxn modelId="{29E6E8B4-2AD7-4F27-BF34-12317F04C0F6}" type="presParOf" srcId="{B8C746A0-E30F-47B2-B277-6513E4C945FB}" destId="{6CC48117-5A9B-462E-BA2C-1A189BD1811B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AFEB412-AC96-4D35-B42B-6BFAE6943D7C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065253E-3E7B-4EAA-929D-1A97B77FA7D7}">
      <dgm:prSet phldrT="[Текст]" custT="1"/>
      <dgm:spPr/>
      <dgm:t>
        <a:bodyPr/>
        <a:lstStyle/>
        <a:p>
          <a:r>
            <a:rPr lang="ru-RU" sz="1800" dirty="0" smtClean="0"/>
            <a:t>Абиотические — факторы неживой природы: </a:t>
          </a:r>
          <a:endParaRPr lang="ru-RU" sz="1800" dirty="0"/>
        </a:p>
      </dgm:t>
    </dgm:pt>
    <dgm:pt modelId="{849E8D86-B927-41AD-8D2F-909B407AE390}" type="parTrans" cxnId="{99C425D4-364B-44F6-906C-4662DD97BA96}">
      <dgm:prSet/>
      <dgm:spPr/>
      <dgm:t>
        <a:bodyPr/>
        <a:lstStyle/>
        <a:p>
          <a:endParaRPr lang="ru-RU"/>
        </a:p>
      </dgm:t>
    </dgm:pt>
    <dgm:pt modelId="{43E75B4A-0376-4D39-B30C-675AAACD6A7A}" type="sibTrans" cxnId="{99C425D4-364B-44F6-906C-4662DD97BA96}">
      <dgm:prSet/>
      <dgm:spPr/>
      <dgm:t>
        <a:bodyPr/>
        <a:lstStyle/>
        <a:p>
          <a:endParaRPr lang="ru-RU"/>
        </a:p>
      </dgm:t>
    </dgm:pt>
    <dgm:pt modelId="{4AD8796E-5DCE-47A2-A773-6FCA5CF2AF27}">
      <dgm:prSet phldrT="[Текст]" custT="1"/>
      <dgm:spPr/>
      <dgm:t>
        <a:bodyPr/>
        <a:lstStyle/>
        <a:p>
          <a:r>
            <a:rPr lang="ru-RU" sz="1800" dirty="0" smtClean="0"/>
            <a:t>Климат</a:t>
          </a:r>
          <a:endParaRPr lang="ru-RU" sz="1800" dirty="0"/>
        </a:p>
      </dgm:t>
    </dgm:pt>
    <dgm:pt modelId="{CDC0C1CD-5E69-4381-91EA-E25D96E6C016}" type="parTrans" cxnId="{2E8EE0F6-553A-474B-9614-FE125FCEEB1E}">
      <dgm:prSet/>
      <dgm:spPr/>
      <dgm:t>
        <a:bodyPr/>
        <a:lstStyle/>
        <a:p>
          <a:endParaRPr lang="ru-RU"/>
        </a:p>
      </dgm:t>
    </dgm:pt>
    <dgm:pt modelId="{BE88E171-0C00-4DAA-BFA5-C25D00531B12}" type="sibTrans" cxnId="{2E8EE0F6-553A-474B-9614-FE125FCEEB1E}">
      <dgm:prSet/>
      <dgm:spPr/>
      <dgm:t>
        <a:bodyPr/>
        <a:lstStyle/>
        <a:p>
          <a:endParaRPr lang="ru-RU"/>
        </a:p>
      </dgm:t>
    </dgm:pt>
    <dgm:pt modelId="{2DE73E33-EAC7-4ED2-B5DF-82D02070DA5E}">
      <dgm:prSet phldrT="[Текст]" custT="1"/>
      <dgm:spPr/>
      <dgm:t>
        <a:bodyPr/>
        <a:lstStyle/>
        <a:p>
          <a:r>
            <a:rPr lang="ru-RU" sz="1800" dirty="0" smtClean="0"/>
            <a:t>Изменение растительного покрова </a:t>
          </a:r>
          <a:endParaRPr lang="ru-RU" sz="1800" dirty="0"/>
        </a:p>
      </dgm:t>
    </dgm:pt>
    <dgm:pt modelId="{F36D1BB8-A54C-4302-AA89-C689A60B1253}" type="parTrans" cxnId="{EC2D7B8A-76A2-4E12-8D90-676161B11316}">
      <dgm:prSet/>
      <dgm:spPr/>
      <dgm:t>
        <a:bodyPr/>
        <a:lstStyle/>
        <a:p>
          <a:endParaRPr lang="ru-RU"/>
        </a:p>
      </dgm:t>
    </dgm:pt>
    <dgm:pt modelId="{58D1EF81-E5B9-41CA-A09D-DCA2FFBC361F}" type="sibTrans" cxnId="{EC2D7B8A-76A2-4E12-8D90-676161B11316}">
      <dgm:prSet/>
      <dgm:spPr/>
      <dgm:t>
        <a:bodyPr/>
        <a:lstStyle/>
        <a:p>
          <a:endParaRPr lang="ru-RU"/>
        </a:p>
      </dgm:t>
    </dgm:pt>
    <dgm:pt modelId="{A5083D95-AECE-4DA2-AD60-00A53275CBA0}">
      <dgm:prSet phldrT="[Текст]" custT="1"/>
      <dgm:spPr/>
      <dgm:t>
        <a:bodyPr/>
        <a:lstStyle/>
        <a:p>
          <a:r>
            <a:rPr lang="ru-RU" sz="1800" dirty="0" smtClean="0"/>
            <a:t>Биотические факторы</a:t>
          </a:r>
          <a:endParaRPr lang="ru-RU" sz="1800" dirty="0"/>
        </a:p>
      </dgm:t>
    </dgm:pt>
    <dgm:pt modelId="{0F2AB673-32A4-4EDF-8D63-E6A7D1D05636}" type="parTrans" cxnId="{2023E6E7-865D-4529-9A6C-C6BF4AE695CF}">
      <dgm:prSet/>
      <dgm:spPr/>
      <dgm:t>
        <a:bodyPr/>
        <a:lstStyle/>
        <a:p>
          <a:endParaRPr lang="ru-RU"/>
        </a:p>
      </dgm:t>
    </dgm:pt>
    <dgm:pt modelId="{3B7F4882-223D-42F7-BFF7-7854A67FE2CD}" type="sibTrans" cxnId="{2023E6E7-865D-4529-9A6C-C6BF4AE695CF}">
      <dgm:prSet/>
      <dgm:spPr/>
      <dgm:t>
        <a:bodyPr/>
        <a:lstStyle/>
        <a:p>
          <a:endParaRPr lang="ru-RU"/>
        </a:p>
      </dgm:t>
    </dgm:pt>
    <dgm:pt modelId="{9E24BF49-2B6E-4D1E-AAEA-DB209D905C4B}">
      <dgm:prSet phldrT="[Текст]" custT="1"/>
      <dgm:spPr/>
      <dgm:t>
        <a:bodyPr/>
        <a:lstStyle/>
        <a:p>
          <a:r>
            <a:rPr lang="ru-RU" sz="1800" dirty="0" smtClean="0"/>
            <a:t>Антропогенные факторы</a:t>
          </a:r>
          <a:endParaRPr lang="ru-RU" sz="1800" dirty="0"/>
        </a:p>
      </dgm:t>
    </dgm:pt>
    <dgm:pt modelId="{B09FB8BA-0FAE-441C-8BCB-EEE5B5AC02BA}" type="parTrans" cxnId="{6926679E-6966-44A8-A675-B2615CE239E1}">
      <dgm:prSet/>
      <dgm:spPr/>
      <dgm:t>
        <a:bodyPr/>
        <a:lstStyle/>
        <a:p>
          <a:endParaRPr lang="ru-RU"/>
        </a:p>
      </dgm:t>
    </dgm:pt>
    <dgm:pt modelId="{21B28A90-8A3B-49B9-B3C3-471B1C8B93F2}" type="sibTrans" cxnId="{6926679E-6966-44A8-A675-B2615CE239E1}">
      <dgm:prSet/>
      <dgm:spPr/>
      <dgm:t>
        <a:bodyPr/>
        <a:lstStyle/>
        <a:p>
          <a:endParaRPr lang="ru-RU"/>
        </a:p>
      </dgm:t>
    </dgm:pt>
    <dgm:pt modelId="{9899BDBF-618A-4980-A30B-57E4B403C185}">
      <dgm:prSet phldrT="[Текст]" custT="1"/>
      <dgm:spPr/>
      <dgm:t>
        <a:bodyPr/>
        <a:lstStyle/>
        <a:p>
          <a:r>
            <a:rPr lang="ru-RU" sz="1800" dirty="0" smtClean="0"/>
            <a:t>физические</a:t>
          </a:r>
          <a:endParaRPr lang="ru-RU" sz="1800" dirty="0"/>
        </a:p>
      </dgm:t>
    </dgm:pt>
    <dgm:pt modelId="{FE74CEEA-4990-4A6D-AEAF-B65B442D82E0}" type="parTrans" cxnId="{A7B10F35-7AD2-4BD2-A987-8C5E99E66603}">
      <dgm:prSet/>
      <dgm:spPr/>
      <dgm:t>
        <a:bodyPr/>
        <a:lstStyle/>
        <a:p>
          <a:endParaRPr lang="ru-RU"/>
        </a:p>
      </dgm:t>
    </dgm:pt>
    <dgm:pt modelId="{E65E3E5D-563A-4312-8498-B5E908C395C6}" type="sibTrans" cxnId="{A7B10F35-7AD2-4BD2-A987-8C5E99E66603}">
      <dgm:prSet/>
      <dgm:spPr/>
      <dgm:t>
        <a:bodyPr/>
        <a:lstStyle/>
        <a:p>
          <a:endParaRPr lang="ru-RU"/>
        </a:p>
      </dgm:t>
    </dgm:pt>
    <dgm:pt modelId="{EDBA96F7-EDCC-4470-93B2-C834FC7E0C14}">
      <dgm:prSet phldrT="[Текст]" custT="1"/>
      <dgm:spPr/>
      <dgm:t>
        <a:bodyPr/>
        <a:lstStyle/>
        <a:p>
          <a:r>
            <a:rPr lang="ru-RU" sz="1800" dirty="0" smtClean="0"/>
            <a:t>химические</a:t>
          </a:r>
          <a:endParaRPr lang="ru-RU" sz="1800" dirty="0"/>
        </a:p>
      </dgm:t>
    </dgm:pt>
    <dgm:pt modelId="{A945F185-EB3A-495A-A592-2DDF471FE6DD}" type="parTrans" cxnId="{479081B8-AE67-4116-AC14-9959A780E8BB}">
      <dgm:prSet/>
      <dgm:spPr/>
      <dgm:t>
        <a:bodyPr/>
        <a:lstStyle/>
        <a:p>
          <a:endParaRPr lang="ru-RU"/>
        </a:p>
      </dgm:t>
    </dgm:pt>
    <dgm:pt modelId="{D2BC00F6-8F31-4791-83F7-002E5E86847C}" type="sibTrans" cxnId="{479081B8-AE67-4116-AC14-9959A780E8BB}">
      <dgm:prSet/>
      <dgm:spPr/>
      <dgm:t>
        <a:bodyPr/>
        <a:lstStyle/>
        <a:p>
          <a:endParaRPr lang="ru-RU"/>
        </a:p>
      </dgm:t>
    </dgm:pt>
    <dgm:pt modelId="{9612601D-C44B-40D8-A9B6-9DEB23E2551F}">
      <dgm:prSet phldrT="[Текст]" custT="1"/>
      <dgm:spPr/>
      <dgm:t>
        <a:bodyPr/>
        <a:lstStyle/>
        <a:p>
          <a:r>
            <a:rPr lang="ru-RU" sz="1800" dirty="0" smtClean="0"/>
            <a:t>Биологические</a:t>
          </a:r>
          <a:endParaRPr lang="ru-RU" sz="1800" dirty="0"/>
        </a:p>
      </dgm:t>
    </dgm:pt>
    <dgm:pt modelId="{2414BA67-5A73-4F02-ABF1-2502E5B20A13}" type="parTrans" cxnId="{9B8EC865-27F3-4D61-949A-2A42400CF8D5}">
      <dgm:prSet/>
      <dgm:spPr/>
      <dgm:t>
        <a:bodyPr/>
        <a:lstStyle/>
        <a:p>
          <a:endParaRPr lang="ru-RU"/>
        </a:p>
      </dgm:t>
    </dgm:pt>
    <dgm:pt modelId="{56EBC569-AF0F-4D8B-AD60-402485D2A9B6}" type="sibTrans" cxnId="{9B8EC865-27F3-4D61-949A-2A42400CF8D5}">
      <dgm:prSet/>
      <dgm:spPr/>
      <dgm:t>
        <a:bodyPr/>
        <a:lstStyle/>
        <a:p>
          <a:endParaRPr lang="ru-RU"/>
        </a:p>
      </dgm:t>
    </dgm:pt>
    <dgm:pt modelId="{7EB8099B-7937-44A7-800A-FEE784F9504A}">
      <dgm:prSet phldrT="[Текст]" custT="1"/>
      <dgm:spPr/>
      <dgm:t>
        <a:bodyPr/>
        <a:lstStyle/>
        <a:p>
          <a:r>
            <a:rPr lang="ru-RU" sz="1800" dirty="0" smtClean="0"/>
            <a:t>социальные </a:t>
          </a:r>
          <a:endParaRPr lang="ru-RU" sz="1800" dirty="0"/>
        </a:p>
      </dgm:t>
    </dgm:pt>
    <dgm:pt modelId="{D6713F6C-58EF-46FE-9211-1336BD2CC19A}" type="parTrans" cxnId="{9FF98669-825E-4C73-9A78-C924E30060BB}">
      <dgm:prSet/>
      <dgm:spPr/>
      <dgm:t>
        <a:bodyPr/>
        <a:lstStyle/>
        <a:p>
          <a:endParaRPr lang="ru-RU"/>
        </a:p>
      </dgm:t>
    </dgm:pt>
    <dgm:pt modelId="{BB5AC822-527C-42BE-9E25-1CB31905066A}" type="sibTrans" cxnId="{9FF98669-825E-4C73-9A78-C924E30060BB}">
      <dgm:prSet/>
      <dgm:spPr/>
      <dgm:t>
        <a:bodyPr/>
        <a:lstStyle/>
        <a:p>
          <a:endParaRPr lang="ru-RU"/>
        </a:p>
      </dgm:t>
    </dgm:pt>
    <dgm:pt modelId="{2EDC3B46-AC48-44BF-BD12-85EE26B54646}">
      <dgm:prSet custT="1"/>
      <dgm:spPr/>
      <dgm:t>
        <a:bodyPr/>
        <a:lstStyle/>
        <a:p>
          <a:r>
            <a:rPr lang="ru-RU" sz="2400" dirty="0" smtClean="0"/>
            <a:t>Браконьерство</a:t>
          </a:r>
          <a:endParaRPr lang="ru-RU" sz="2400" dirty="0"/>
        </a:p>
      </dgm:t>
    </dgm:pt>
    <dgm:pt modelId="{A23C2883-9466-4B29-B275-8E6D16ACAB93}" type="parTrans" cxnId="{F2547E06-26F9-46F9-9C45-9EBA0919D02E}">
      <dgm:prSet/>
      <dgm:spPr/>
      <dgm:t>
        <a:bodyPr/>
        <a:lstStyle/>
        <a:p>
          <a:endParaRPr lang="ru-RU"/>
        </a:p>
      </dgm:t>
    </dgm:pt>
    <dgm:pt modelId="{31921048-D020-487E-B7E7-D851A59FB119}" type="sibTrans" cxnId="{F2547E06-26F9-46F9-9C45-9EBA0919D02E}">
      <dgm:prSet/>
      <dgm:spPr/>
      <dgm:t>
        <a:bodyPr/>
        <a:lstStyle/>
        <a:p>
          <a:endParaRPr lang="ru-RU"/>
        </a:p>
      </dgm:t>
    </dgm:pt>
    <dgm:pt modelId="{C3D47D84-F9F2-4CF8-8E5B-2911BCE4A214}" type="pres">
      <dgm:prSet presAssocID="{BAFEB412-AC96-4D35-B42B-6BFAE6943D7C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A362E13-0F49-4492-AFF9-9BF513CC0AB8}" type="pres">
      <dgm:prSet presAssocID="{B065253E-3E7B-4EAA-929D-1A97B77FA7D7}" presName="comp" presStyleCnt="0"/>
      <dgm:spPr/>
    </dgm:pt>
    <dgm:pt modelId="{B03F020C-22E9-4846-BA5B-3314CF023B45}" type="pres">
      <dgm:prSet presAssocID="{B065253E-3E7B-4EAA-929D-1A97B77FA7D7}" presName="box" presStyleLbl="node1" presStyleIdx="0" presStyleCnt="4"/>
      <dgm:spPr/>
      <dgm:t>
        <a:bodyPr/>
        <a:lstStyle/>
        <a:p>
          <a:endParaRPr lang="ru-RU"/>
        </a:p>
      </dgm:t>
    </dgm:pt>
    <dgm:pt modelId="{C3D56EFD-A28E-447D-856B-FD6B0799DE8C}" type="pres">
      <dgm:prSet presAssocID="{B065253E-3E7B-4EAA-929D-1A97B77FA7D7}" presName="img" presStyleLbl="fgImgPlace1" presStyleIdx="0" presStyleCnt="4" custLinFactNeighborX="-8600" custLinFactNeighborY="203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2705E00A-F57F-49E1-840C-09D2C42D83F7}" type="pres">
      <dgm:prSet presAssocID="{B065253E-3E7B-4EAA-929D-1A97B77FA7D7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D2F5D2-4C65-49A1-A4BE-6F5DE8FB1D99}" type="pres">
      <dgm:prSet presAssocID="{43E75B4A-0376-4D39-B30C-675AAACD6A7A}" presName="spacer" presStyleCnt="0"/>
      <dgm:spPr/>
    </dgm:pt>
    <dgm:pt modelId="{86400812-39C5-4B6C-B8E9-AAE8F2B6CBD2}" type="pres">
      <dgm:prSet presAssocID="{A5083D95-AECE-4DA2-AD60-00A53275CBA0}" presName="comp" presStyleCnt="0"/>
      <dgm:spPr/>
    </dgm:pt>
    <dgm:pt modelId="{7AD1D69E-4E38-4638-A0D9-4E0696F4360A}" type="pres">
      <dgm:prSet presAssocID="{A5083D95-AECE-4DA2-AD60-00A53275CBA0}" presName="box" presStyleLbl="node1" presStyleIdx="1" presStyleCnt="4" custScaleY="107509" custLinFactNeighborX="3000" custLinFactNeighborY="787"/>
      <dgm:spPr/>
      <dgm:t>
        <a:bodyPr/>
        <a:lstStyle/>
        <a:p>
          <a:endParaRPr lang="ru-RU"/>
        </a:p>
      </dgm:t>
    </dgm:pt>
    <dgm:pt modelId="{3ABECD98-F5C4-473B-9CFD-5A341AFFD2CA}" type="pres">
      <dgm:prSet presAssocID="{A5083D95-AECE-4DA2-AD60-00A53275CBA0}" presName="img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FFE7E38-0A0B-4337-83B3-460912005853}" type="pres">
      <dgm:prSet presAssocID="{A5083D95-AECE-4DA2-AD60-00A53275CBA0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F4DE8F-86A9-4A92-9AF2-242D7A0F11EB}" type="pres">
      <dgm:prSet presAssocID="{3B7F4882-223D-42F7-BFF7-7854A67FE2CD}" presName="spacer" presStyleCnt="0"/>
      <dgm:spPr/>
    </dgm:pt>
    <dgm:pt modelId="{50ED9B16-CAFB-4A46-939A-8C94144B9D3D}" type="pres">
      <dgm:prSet presAssocID="{9E24BF49-2B6E-4D1E-AAEA-DB209D905C4B}" presName="comp" presStyleCnt="0"/>
      <dgm:spPr/>
    </dgm:pt>
    <dgm:pt modelId="{DC9AD2F0-7660-4201-BD27-057489D8245E}" type="pres">
      <dgm:prSet presAssocID="{9E24BF49-2B6E-4D1E-AAEA-DB209D905C4B}" presName="box" presStyleLbl="node1" presStyleIdx="2" presStyleCnt="4"/>
      <dgm:spPr/>
      <dgm:t>
        <a:bodyPr/>
        <a:lstStyle/>
        <a:p>
          <a:endParaRPr lang="ru-RU"/>
        </a:p>
      </dgm:t>
    </dgm:pt>
    <dgm:pt modelId="{875DF57C-A61E-42E0-B2BB-F5BA61563942}" type="pres">
      <dgm:prSet presAssocID="{9E24BF49-2B6E-4D1E-AAEA-DB209D905C4B}" presName="img" presStyleLbl="fgImgPlace1" presStyleIdx="2" presStyleCnt="4" custLinFactNeighborX="1400" custLinFactNeighborY="321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56DF08B-B592-4C64-8B2F-68BB48B91147}" type="pres">
      <dgm:prSet presAssocID="{9E24BF49-2B6E-4D1E-AAEA-DB209D905C4B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BF1581-0ADD-486C-9ABD-938D5C69E546}" type="pres">
      <dgm:prSet presAssocID="{21B28A90-8A3B-49B9-B3C3-471B1C8B93F2}" presName="spacer" presStyleCnt="0"/>
      <dgm:spPr/>
    </dgm:pt>
    <dgm:pt modelId="{8658384D-C516-4CA0-97D7-83D3F918BC9A}" type="pres">
      <dgm:prSet presAssocID="{2EDC3B46-AC48-44BF-BD12-85EE26B54646}" presName="comp" presStyleCnt="0"/>
      <dgm:spPr/>
    </dgm:pt>
    <dgm:pt modelId="{625740D2-A3CC-4874-93DF-9E610BE894B1}" type="pres">
      <dgm:prSet presAssocID="{2EDC3B46-AC48-44BF-BD12-85EE26B54646}" presName="box" presStyleLbl="node1" presStyleIdx="3" presStyleCnt="4"/>
      <dgm:spPr/>
      <dgm:t>
        <a:bodyPr/>
        <a:lstStyle/>
        <a:p>
          <a:endParaRPr lang="ru-RU"/>
        </a:p>
      </dgm:t>
    </dgm:pt>
    <dgm:pt modelId="{6D41FF46-87C0-4791-83D7-971602530289}" type="pres">
      <dgm:prSet presAssocID="{2EDC3B46-AC48-44BF-BD12-85EE26B54646}" presName="img" presStyleLbl="fgImgPlac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8E1648E0-1C8F-4083-9309-EEDFE8040D24}" type="pres">
      <dgm:prSet presAssocID="{2EDC3B46-AC48-44BF-BD12-85EE26B54646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F6134E8-9813-45FB-9F70-036AC5041B2E}" type="presOf" srcId="{9899BDBF-618A-4980-A30B-57E4B403C185}" destId="{C56DF08B-B592-4C64-8B2F-68BB48B91147}" srcOrd="1" destOrd="1" presId="urn:microsoft.com/office/officeart/2005/8/layout/vList4"/>
    <dgm:cxn modelId="{A7B10F35-7AD2-4BD2-A987-8C5E99E66603}" srcId="{9E24BF49-2B6E-4D1E-AAEA-DB209D905C4B}" destId="{9899BDBF-618A-4980-A30B-57E4B403C185}" srcOrd="0" destOrd="0" parTransId="{FE74CEEA-4990-4A6D-AEAF-B65B442D82E0}" sibTransId="{E65E3E5D-563A-4312-8498-B5E908C395C6}"/>
    <dgm:cxn modelId="{348B4855-B11A-466B-97D9-3E2A12022CCD}" type="presOf" srcId="{A5083D95-AECE-4DA2-AD60-00A53275CBA0}" destId="{7AD1D69E-4E38-4638-A0D9-4E0696F4360A}" srcOrd="0" destOrd="0" presId="urn:microsoft.com/office/officeart/2005/8/layout/vList4"/>
    <dgm:cxn modelId="{F6C5B582-081E-48C2-8C78-51B66EA1251D}" type="presOf" srcId="{BAFEB412-AC96-4D35-B42B-6BFAE6943D7C}" destId="{C3D47D84-F9F2-4CF8-8E5B-2911BCE4A214}" srcOrd="0" destOrd="0" presId="urn:microsoft.com/office/officeart/2005/8/layout/vList4"/>
    <dgm:cxn modelId="{2E8EE0F6-553A-474B-9614-FE125FCEEB1E}" srcId="{B065253E-3E7B-4EAA-929D-1A97B77FA7D7}" destId="{4AD8796E-5DCE-47A2-A773-6FCA5CF2AF27}" srcOrd="0" destOrd="0" parTransId="{CDC0C1CD-5E69-4381-91EA-E25D96E6C016}" sibTransId="{BE88E171-0C00-4DAA-BFA5-C25D00531B12}"/>
    <dgm:cxn modelId="{EC2D7B8A-76A2-4E12-8D90-676161B11316}" srcId="{B065253E-3E7B-4EAA-929D-1A97B77FA7D7}" destId="{2DE73E33-EAC7-4ED2-B5DF-82D02070DA5E}" srcOrd="1" destOrd="0" parTransId="{F36D1BB8-A54C-4302-AA89-C689A60B1253}" sibTransId="{58D1EF81-E5B9-41CA-A09D-DCA2FFBC361F}"/>
    <dgm:cxn modelId="{EAFC2EFB-5BCC-49E0-A3CF-09ECB794943E}" type="presOf" srcId="{B065253E-3E7B-4EAA-929D-1A97B77FA7D7}" destId="{2705E00A-F57F-49E1-840C-09D2C42D83F7}" srcOrd="1" destOrd="0" presId="urn:microsoft.com/office/officeart/2005/8/layout/vList4"/>
    <dgm:cxn modelId="{2023E6E7-865D-4529-9A6C-C6BF4AE695CF}" srcId="{BAFEB412-AC96-4D35-B42B-6BFAE6943D7C}" destId="{A5083D95-AECE-4DA2-AD60-00A53275CBA0}" srcOrd="1" destOrd="0" parTransId="{0F2AB673-32A4-4EDF-8D63-E6A7D1D05636}" sibTransId="{3B7F4882-223D-42F7-BFF7-7854A67FE2CD}"/>
    <dgm:cxn modelId="{9B8EC865-27F3-4D61-949A-2A42400CF8D5}" srcId="{9E24BF49-2B6E-4D1E-AAEA-DB209D905C4B}" destId="{9612601D-C44B-40D8-A9B6-9DEB23E2551F}" srcOrd="2" destOrd="0" parTransId="{2414BA67-5A73-4F02-ABF1-2502E5B20A13}" sibTransId="{56EBC569-AF0F-4D8B-AD60-402485D2A9B6}"/>
    <dgm:cxn modelId="{479081B8-AE67-4116-AC14-9959A780E8BB}" srcId="{9E24BF49-2B6E-4D1E-AAEA-DB209D905C4B}" destId="{EDBA96F7-EDCC-4470-93B2-C834FC7E0C14}" srcOrd="1" destOrd="0" parTransId="{A945F185-EB3A-495A-A592-2DDF471FE6DD}" sibTransId="{D2BC00F6-8F31-4791-83F7-002E5E86847C}"/>
    <dgm:cxn modelId="{D9975BAF-537A-44AB-BA48-43CCB9BFC079}" type="presOf" srcId="{B065253E-3E7B-4EAA-929D-1A97B77FA7D7}" destId="{B03F020C-22E9-4846-BA5B-3314CF023B45}" srcOrd="0" destOrd="0" presId="urn:microsoft.com/office/officeart/2005/8/layout/vList4"/>
    <dgm:cxn modelId="{8532AFBA-6E9F-466F-AB99-A49BFFBA4B08}" type="presOf" srcId="{2EDC3B46-AC48-44BF-BD12-85EE26B54646}" destId="{8E1648E0-1C8F-4083-9309-EEDFE8040D24}" srcOrd="1" destOrd="0" presId="urn:microsoft.com/office/officeart/2005/8/layout/vList4"/>
    <dgm:cxn modelId="{FB5A9BDE-AD43-483B-B883-DCC6DFDBE1BE}" type="presOf" srcId="{2DE73E33-EAC7-4ED2-B5DF-82D02070DA5E}" destId="{B03F020C-22E9-4846-BA5B-3314CF023B45}" srcOrd="0" destOrd="2" presId="urn:microsoft.com/office/officeart/2005/8/layout/vList4"/>
    <dgm:cxn modelId="{C9BDC328-A249-4701-9903-218B270AF35F}" type="presOf" srcId="{9612601D-C44B-40D8-A9B6-9DEB23E2551F}" destId="{C56DF08B-B592-4C64-8B2F-68BB48B91147}" srcOrd="1" destOrd="3" presId="urn:microsoft.com/office/officeart/2005/8/layout/vList4"/>
    <dgm:cxn modelId="{3CC18D5A-A2EA-4781-8C83-BC335AF01CB4}" type="presOf" srcId="{EDBA96F7-EDCC-4470-93B2-C834FC7E0C14}" destId="{C56DF08B-B592-4C64-8B2F-68BB48B91147}" srcOrd="1" destOrd="2" presId="urn:microsoft.com/office/officeart/2005/8/layout/vList4"/>
    <dgm:cxn modelId="{9EAD2BFD-E6B1-4411-AC6F-8B03EB7EC7C2}" type="presOf" srcId="{A5083D95-AECE-4DA2-AD60-00A53275CBA0}" destId="{6FFE7E38-0A0B-4337-83B3-460912005853}" srcOrd="1" destOrd="0" presId="urn:microsoft.com/office/officeart/2005/8/layout/vList4"/>
    <dgm:cxn modelId="{00A9D46D-7376-467C-9210-94CCCABC771C}" type="presOf" srcId="{9E24BF49-2B6E-4D1E-AAEA-DB209D905C4B}" destId="{DC9AD2F0-7660-4201-BD27-057489D8245E}" srcOrd="0" destOrd="0" presId="urn:microsoft.com/office/officeart/2005/8/layout/vList4"/>
    <dgm:cxn modelId="{6926679E-6966-44A8-A675-B2615CE239E1}" srcId="{BAFEB412-AC96-4D35-B42B-6BFAE6943D7C}" destId="{9E24BF49-2B6E-4D1E-AAEA-DB209D905C4B}" srcOrd="2" destOrd="0" parTransId="{B09FB8BA-0FAE-441C-8BCB-EEE5B5AC02BA}" sibTransId="{21B28A90-8A3B-49B9-B3C3-471B1C8B93F2}"/>
    <dgm:cxn modelId="{5AC229EB-AD4A-4C43-A74D-81DFFCF18420}" type="presOf" srcId="{9E24BF49-2B6E-4D1E-AAEA-DB209D905C4B}" destId="{C56DF08B-B592-4C64-8B2F-68BB48B91147}" srcOrd="1" destOrd="0" presId="urn:microsoft.com/office/officeart/2005/8/layout/vList4"/>
    <dgm:cxn modelId="{D7FE2AA3-D987-4CE3-91C2-403D6D03552B}" type="presOf" srcId="{4AD8796E-5DCE-47A2-A773-6FCA5CF2AF27}" destId="{2705E00A-F57F-49E1-840C-09D2C42D83F7}" srcOrd="1" destOrd="1" presId="urn:microsoft.com/office/officeart/2005/8/layout/vList4"/>
    <dgm:cxn modelId="{FFAC7685-E93F-424C-A980-AB75E8677CC7}" type="presOf" srcId="{9612601D-C44B-40D8-A9B6-9DEB23E2551F}" destId="{DC9AD2F0-7660-4201-BD27-057489D8245E}" srcOrd="0" destOrd="3" presId="urn:microsoft.com/office/officeart/2005/8/layout/vList4"/>
    <dgm:cxn modelId="{58FDF209-B838-499A-B5A7-FD62A44CEDFB}" type="presOf" srcId="{7EB8099B-7937-44A7-800A-FEE784F9504A}" destId="{C56DF08B-B592-4C64-8B2F-68BB48B91147}" srcOrd="1" destOrd="4" presId="urn:microsoft.com/office/officeart/2005/8/layout/vList4"/>
    <dgm:cxn modelId="{9FF98669-825E-4C73-9A78-C924E30060BB}" srcId="{9E24BF49-2B6E-4D1E-AAEA-DB209D905C4B}" destId="{7EB8099B-7937-44A7-800A-FEE784F9504A}" srcOrd="3" destOrd="0" parTransId="{D6713F6C-58EF-46FE-9211-1336BD2CC19A}" sibTransId="{BB5AC822-527C-42BE-9E25-1CB31905066A}"/>
    <dgm:cxn modelId="{E3592F2B-DABC-4470-A1D5-D03094647A68}" type="presOf" srcId="{2EDC3B46-AC48-44BF-BD12-85EE26B54646}" destId="{625740D2-A3CC-4874-93DF-9E610BE894B1}" srcOrd="0" destOrd="0" presId="urn:microsoft.com/office/officeart/2005/8/layout/vList4"/>
    <dgm:cxn modelId="{99C425D4-364B-44F6-906C-4662DD97BA96}" srcId="{BAFEB412-AC96-4D35-B42B-6BFAE6943D7C}" destId="{B065253E-3E7B-4EAA-929D-1A97B77FA7D7}" srcOrd="0" destOrd="0" parTransId="{849E8D86-B927-41AD-8D2F-909B407AE390}" sibTransId="{43E75B4A-0376-4D39-B30C-675AAACD6A7A}"/>
    <dgm:cxn modelId="{9AD83F24-8E42-40DF-94BF-CB9FE4F7A584}" type="presOf" srcId="{2DE73E33-EAC7-4ED2-B5DF-82D02070DA5E}" destId="{2705E00A-F57F-49E1-840C-09D2C42D83F7}" srcOrd="1" destOrd="2" presId="urn:microsoft.com/office/officeart/2005/8/layout/vList4"/>
    <dgm:cxn modelId="{88AC0D98-E08E-4FA4-B396-6456648A0FA2}" type="presOf" srcId="{4AD8796E-5DCE-47A2-A773-6FCA5CF2AF27}" destId="{B03F020C-22E9-4846-BA5B-3314CF023B45}" srcOrd="0" destOrd="1" presId="urn:microsoft.com/office/officeart/2005/8/layout/vList4"/>
    <dgm:cxn modelId="{F2547E06-26F9-46F9-9C45-9EBA0919D02E}" srcId="{BAFEB412-AC96-4D35-B42B-6BFAE6943D7C}" destId="{2EDC3B46-AC48-44BF-BD12-85EE26B54646}" srcOrd="3" destOrd="0" parTransId="{A23C2883-9466-4B29-B275-8E6D16ACAB93}" sibTransId="{31921048-D020-487E-B7E7-D851A59FB119}"/>
    <dgm:cxn modelId="{BF4FE4A0-5F99-4FC6-9824-C9B6E41C88C0}" type="presOf" srcId="{EDBA96F7-EDCC-4470-93B2-C834FC7E0C14}" destId="{DC9AD2F0-7660-4201-BD27-057489D8245E}" srcOrd="0" destOrd="2" presId="urn:microsoft.com/office/officeart/2005/8/layout/vList4"/>
    <dgm:cxn modelId="{700B1D42-DD41-4AF2-8103-069A8C3AE51D}" type="presOf" srcId="{7EB8099B-7937-44A7-800A-FEE784F9504A}" destId="{DC9AD2F0-7660-4201-BD27-057489D8245E}" srcOrd="0" destOrd="4" presId="urn:microsoft.com/office/officeart/2005/8/layout/vList4"/>
    <dgm:cxn modelId="{BEF782D6-7653-402B-823D-C05A6791179F}" type="presOf" srcId="{9899BDBF-618A-4980-A30B-57E4B403C185}" destId="{DC9AD2F0-7660-4201-BD27-057489D8245E}" srcOrd="0" destOrd="1" presId="urn:microsoft.com/office/officeart/2005/8/layout/vList4"/>
    <dgm:cxn modelId="{B338EAAE-6552-4A2F-BE64-159199C20E7C}" type="presParOf" srcId="{C3D47D84-F9F2-4CF8-8E5B-2911BCE4A214}" destId="{4A362E13-0F49-4492-AFF9-9BF513CC0AB8}" srcOrd="0" destOrd="0" presId="urn:microsoft.com/office/officeart/2005/8/layout/vList4"/>
    <dgm:cxn modelId="{981CB044-C521-42DB-B6F1-B4DB7391888D}" type="presParOf" srcId="{4A362E13-0F49-4492-AFF9-9BF513CC0AB8}" destId="{B03F020C-22E9-4846-BA5B-3314CF023B45}" srcOrd="0" destOrd="0" presId="urn:microsoft.com/office/officeart/2005/8/layout/vList4"/>
    <dgm:cxn modelId="{C7463AC9-7AEA-4800-8918-5C8E1AA1C14F}" type="presParOf" srcId="{4A362E13-0F49-4492-AFF9-9BF513CC0AB8}" destId="{C3D56EFD-A28E-447D-856B-FD6B0799DE8C}" srcOrd="1" destOrd="0" presId="urn:microsoft.com/office/officeart/2005/8/layout/vList4"/>
    <dgm:cxn modelId="{63996CC5-19B0-4671-BE51-2C32D61F789D}" type="presParOf" srcId="{4A362E13-0F49-4492-AFF9-9BF513CC0AB8}" destId="{2705E00A-F57F-49E1-840C-09D2C42D83F7}" srcOrd="2" destOrd="0" presId="urn:microsoft.com/office/officeart/2005/8/layout/vList4"/>
    <dgm:cxn modelId="{FC087981-3A99-49ED-BC05-443A08D37E30}" type="presParOf" srcId="{C3D47D84-F9F2-4CF8-8E5B-2911BCE4A214}" destId="{51D2F5D2-4C65-49A1-A4BE-6F5DE8FB1D99}" srcOrd="1" destOrd="0" presId="urn:microsoft.com/office/officeart/2005/8/layout/vList4"/>
    <dgm:cxn modelId="{2AD18F95-5E1A-428A-AE38-4849E866F63B}" type="presParOf" srcId="{C3D47D84-F9F2-4CF8-8E5B-2911BCE4A214}" destId="{86400812-39C5-4B6C-B8E9-AAE8F2B6CBD2}" srcOrd="2" destOrd="0" presId="urn:microsoft.com/office/officeart/2005/8/layout/vList4"/>
    <dgm:cxn modelId="{329B0EFA-C5B7-4FD0-946F-F0258114428B}" type="presParOf" srcId="{86400812-39C5-4B6C-B8E9-AAE8F2B6CBD2}" destId="{7AD1D69E-4E38-4638-A0D9-4E0696F4360A}" srcOrd="0" destOrd="0" presId="urn:microsoft.com/office/officeart/2005/8/layout/vList4"/>
    <dgm:cxn modelId="{B9E89A06-1E5A-44F8-BA10-7ABB0CD22569}" type="presParOf" srcId="{86400812-39C5-4B6C-B8E9-AAE8F2B6CBD2}" destId="{3ABECD98-F5C4-473B-9CFD-5A341AFFD2CA}" srcOrd="1" destOrd="0" presId="urn:microsoft.com/office/officeart/2005/8/layout/vList4"/>
    <dgm:cxn modelId="{03992315-07C1-4CBC-BD23-23F9949A41D7}" type="presParOf" srcId="{86400812-39C5-4B6C-B8E9-AAE8F2B6CBD2}" destId="{6FFE7E38-0A0B-4337-83B3-460912005853}" srcOrd="2" destOrd="0" presId="urn:microsoft.com/office/officeart/2005/8/layout/vList4"/>
    <dgm:cxn modelId="{4B7BFB10-F49D-4D86-BE34-175623753D48}" type="presParOf" srcId="{C3D47D84-F9F2-4CF8-8E5B-2911BCE4A214}" destId="{05F4DE8F-86A9-4A92-9AF2-242D7A0F11EB}" srcOrd="3" destOrd="0" presId="urn:microsoft.com/office/officeart/2005/8/layout/vList4"/>
    <dgm:cxn modelId="{36AE0FF7-018F-431B-8EA1-598B6F706724}" type="presParOf" srcId="{C3D47D84-F9F2-4CF8-8E5B-2911BCE4A214}" destId="{50ED9B16-CAFB-4A46-939A-8C94144B9D3D}" srcOrd="4" destOrd="0" presId="urn:microsoft.com/office/officeart/2005/8/layout/vList4"/>
    <dgm:cxn modelId="{85D3573D-2681-4605-89BB-E362C838F7C3}" type="presParOf" srcId="{50ED9B16-CAFB-4A46-939A-8C94144B9D3D}" destId="{DC9AD2F0-7660-4201-BD27-057489D8245E}" srcOrd="0" destOrd="0" presId="urn:microsoft.com/office/officeart/2005/8/layout/vList4"/>
    <dgm:cxn modelId="{17189D5E-FD7F-439C-9261-DBA90A24A77C}" type="presParOf" srcId="{50ED9B16-CAFB-4A46-939A-8C94144B9D3D}" destId="{875DF57C-A61E-42E0-B2BB-F5BA61563942}" srcOrd="1" destOrd="0" presId="urn:microsoft.com/office/officeart/2005/8/layout/vList4"/>
    <dgm:cxn modelId="{FF861DF4-265A-4D8B-B77C-078BA063EEDA}" type="presParOf" srcId="{50ED9B16-CAFB-4A46-939A-8C94144B9D3D}" destId="{C56DF08B-B592-4C64-8B2F-68BB48B91147}" srcOrd="2" destOrd="0" presId="urn:microsoft.com/office/officeart/2005/8/layout/vList4"/>
    <dgm:cxn modelId="{7679387D-9D4F-4E75-AC79-5FA2A009C5D8}" type="presParOf" srcId="{C3D47D84-F9F2-4CF8-8E5B-2911BCE4A214}" destId="{3BBF1581-0ADD-486C-9ABD-938D5C69E546}" srcOrd="5" destOrd="0" presId="urn:microsoft.com/office/officeart/2005/8/layout/vList4"/>
    <dgm:cxn modelId="{098255B6-CFDE-41B3-9888-E7D9EFCD3A0D}" type="presParOf" srcId="{C3D47D84-F9F2-4CF8-8E5B-2911BCE4A214}" destId="{8658384D-C516-4CA0-97D7-83D3F918BC9A}" srcOrd="6" destOrd="0" presId="urn:microsoft.com/office/officeart/2005/8/layout/vList4"/>
    <dgm:cxn modelId="{BAD83612-9601-41C5-8687-B1259D239CE7}" type="presParOf" srcId="{8658384D-C516-4CA0-97D7-83D3F918BC9A}" destId="{625740D2-A3CC-4874-93DF-9E610BE894B1}" srcOrd="0" destOrd="0" presId="urn:microsoft.com/office/officeart/2005/8/layout/vList4"/>
    <dgm:cxn modelId="{FF767C46-9DEC-45F5-89D9-AE48AC62AEC3}" type="presParOf" srcId="{8658384D-C516-4CA0-97D7-83D3F918BC9A}" destId="{6D41FF46-87C0-4791-83D7-971602530289}" srcOrd="1" destOrd="0" presId="urn:microsoft.com/office/officeart/2005/8/layout/vList4"/>
    <dgm:cxn modelId="{A1C863C7-756B-47A2-8075-6708FEF2CDED}" type="presParOf" srcId="{8658384D-C516-4CA0-97D7-83D3F918BC9A}" destId="{8E1648E0-1C8F-4083-9309-EEDFE8040D24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9B0CCAF-799B-4B5B-BFA8-B5520C6ACB1A}">
      <dsp:nvSpPr>
        <dsp:cNvPr id="0" name=""/>
        <dsp:cNvSpPr/>
      </dsp:nvSpPr>
      <dsp:spPr>
        <a:xfrm>
          <a:off x="0" y="0"/>
          <a:ext cx="6977090" cy="48895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 dirty="0" smtClean="0"/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 dirty="0" smtClean="0"/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    </a:t>
          </a:r>
          <a:r>
            <a:rPr lang="ru-RU" sz="2800" kern="1200" dirty="0" smtClean="0"/>
            <a:t>Абиотические — факторы </a:t>
          </a:r>
          <a:r>
            <a:rPr lang="en-US" sz="2800" kern="1200" dirty="0" smtClean="0"/>
            <a:t>   </a:t>
          </a:r>
          <a:r>
            <a:rPr lang="ru-RU" sz="2800" kern="1200" dirty="0" smtClean="0"/>
            <a:t>неживой природы: </a:t>
          </a:r>
          <a:endParaRPr lang="ru-RU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Климат</a:t>
          </a:r>
          <a:endParaRPr lang="ru-RU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Изменение растительного покрова </a:t>
          </a:r>
          <a:endParaRPr lang="ru-RU" sz="2800" kern="1200" dirty="0"/>
        </a:p>
      </dsp:txBody>
      <dsp:txXfrm>
        <a:off x="1884370" y="0"/>
        <a:ext cx="5092719" cy="4889519"/>
      </dsp:txXfrm>
    </dsp:sp>
    <dsp:sp modelId="{56D85A18-2360-4541-8318-F618D046BC5F}">
      <dsp:nvSpPr>
        <dsp:cNvPr id="0" name=""/>
        <dsp:cNvSpPr/>
      </dsp:nvSpPr>
      <dsp:spPr>
        <a:xfrm>
          <a:off x="408534" y="1104386"/>
          <a:ext cx="1556253" cy="268074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3150904-EF10-4F58-AC66-0609388AC898}">
      <dsp:nvSpPr>
        <dsp:cNvPr id="0" name=""/>
        <dsp:cNvSpPr/>
      </dsp:nvSpPr>
      <dsp:spPr>
        <a:xfrm rot="10800000">
          <a:off x="-1" y="73566"/>
          <a:ext cx="6905654" cy="4353460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9146" tIns="220980" rIns="412496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800" kern="1200" dirty="0" smtClean="0"/>
            <a:t>Биотические факторы</a:t>
          </a:r>
          <a:endParaRPr lang="ru-RU" sz="5800" kern="1200" dirty="0"/>
        </a:p>
      </dsp:txBody>
      <dsp:txXfrm rot="10800000">
        <a:off x="-1" y="73566"/>
        <a:ext cx="6905654" cy="4353460"/>
      </dsp:txXfrm>
    </dsp:sp>
    <dsp:sp modelId="{3357D8DE-DDB6-40A0-916A-085D595C033F}">
      <dsp:nvSpPr>
        <dsp:cNvPr id="0" name=""/>
        <dsp:cNvSpPr/>
      </dsp:nvSpPr>
      <dsp:spPr>
        <a:xfrm>
          <a:off x="1129" y="1094729"/>
          <a:ext cx="2311134" cy="231113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2957202-8BAB-4C32-A2AE-16ADC25EFB8C}">
      <dsp:nvSpPr>
        <dsp:cNvPr id="0" name=""/>
        <dsp:cNvSpPr/>
      </dsp:nvSpPr>
      <dsp:spPr>
        <a:xfrm>
          <a:off x="0" y="0"/>
          <a:ext cx="7191403" cy="51435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30" tIns="201930" rIns="201930" bIns="201930" numCol="1" spcCol="1270" anchor="t" anchorCtr="0">
          <a:noAutofit/>
        </a:bodyPr>
        <a:lstStyle/>
        <a:p>
          <a:pPr lvl="0" algn="l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300" kern="1200" dirty="0" smtClean="0"/>
            <a:t> </a:t>
          </a:r>
          <a:r>
            <a:rPr lang="ru-RU" sz="5300" kern="1200" dirty="0" smtClean="0"/>
            <a:t>Антропогенные факторы</a:t>
          </a:r>
          <a:endParaRPr lang="ru-RU" sz="5300" kern="1200" dirty="0"/>
        </a:p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100" kern="1200" smtClean="0"/>
            <a:t>физические</a:t>
          </a:r>
          <a:endParaRPr lang="ru-RU" sz="4100" kern="1200" dirty="0"/>
        </a:p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100" kern="1200" smtClean="0"/>
            <a:t>химические</a:t>
          </a:r>
          <a:endParaRPr lang="ru-RU" sz="4100" kern="1200" dirty="0"/>
        </a:p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100" kern="1200" smtClean="0"/>
            <a:t>Биологические</a:t>
          </a:r>
          <a:endParaRPr lang="ru-RU" sz="4100" kern="1200" dirty="0"/>
        </a:p>
      </dsp:txBody>
      <dsp:txXfrm>
        <a:off x="1952634" y="0"/>
        <a:ext cx="5238769" cy="5143536"/>
      </dsp:txXfrm>
    </dsp:sp>
    <dsp:sp modelId="{4B5AB826-2AA9-4F43-874E-B71096E83C3E}">
      <dsp:nvSpPr>
        <dsp:cNvPr id="0" name=""/>
        <dsp:cNvSpPr/>
      </dsp:nvSpPr>
      <dsp:spPr>
        <a:xfrm>
          <a:off x="0" y="928696"/>
          <a:ext cx="1909533" cy="328614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CC48117-5A9B-462E-BA2C-1A189BD1811B}">
      <dsp:nvSpPr>
        <dsp:cNvPr id="0" name=""/>
        <dsp:cNvSpPr/>
      </dsp:nvSpPr>
      <dsp:spPr>
        <a:xfrm rot="10800000">
          <a:off x="2032937" y="1383165"/>
          <a:ext cx="4718927" cy="237720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8281" tIns="121920" rIns="227584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Браконьерство</a:t>
          </a:r>
          <a:endParaRPr lang="ru-RU" sz="3200" kern="1200" dirty="0"/>
        </a:p>
      </dsp:txBody>
      <dsp:txXfrm rot="10800000">
        <a:off x="2032937" y="1383165"/>
        <a:ext cx="4718927" cy="2377204"/>
      </dsp:txXfrm>
    </dsp:sp>
    <dsp:sp modelId="{8CC61ECA-433E-4713-A254-2B0B581CDE30}">
      <dsp:nvSpPr>
        <dsp:cNvPr id="0" name=""/>
        <dsp:cNvSpPr/>
      </dsp:nvSpPr>
      <dsp:spPr>
        <a:xfrm>
          <a:off x="0" y="500070"/>
          <a:ext cx="3377341" cy="409171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03F020C-22E9-4846-BA5B-3314CF023B45}">
      <dsp:nvSpPr>
        <dsp:cNvPr id="0" name=""/>
        <dsp:cNvSpPr/>
      </dsp:nvSpPr>
      <dsp:spPr>
        <a:xfrm>
          <a:off x="0" y="0"/>
          <a:ext cx="7143800" cy="12896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Абиотические — факторы неживой природы: 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Климат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Изменение растительного покрова </a:t>
          </a:r>
          <a:endParaRPr lang="ru-RU" sz="1800" kern="1200" dirty="0"/>
        </a:p>
      </dsp:txBody>
      <dsp:txXfrm>
        <a:off x="1557725" y="0"/>
        <a:ext cx="5586074" cy="1289651"/>
      </dsp:txXfrm>
    </dsp:sp>
    <dsp:sp modelId="{C3D56EFD-A28E-447D-856B-FD6B0799DE8C}">
      <dsp:nvSpPr>
        <dsp:cNvPr id="0" name=""/>
        <dsp:cNvSpPr/>
      </dsp:nvSpPr>
      <dsp:spPr>
        <a:xfrm>
          <a:off x="6091" y="149970"/>
          <a:ext cx="1428760" cy="103172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D1D69E-4E38-4638-A0D9-4E0696F4360A}">
      <dsp:nvSpPr>
        <dsp:cNvPr id="0" name=""/>
        <dsp:cNvSpPr/>
      </dsp:nvSpPr>
      <dsp:spPr>
        <a:xfrm>
          <a:off x="0" y="1428765"/>
          <a:ext cx="7143800" cy="13864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Биотические факторы</a:t>
          </a:r>
          <a:endParaRPr lang="ru-RU" sz="1800" kern="1200" dirty="0"/>
        </a:p>
      </dsp:txBody>
      <dsp:txXfrm>
        <a:off x="1557725" y="1428765"/>
        <a:ext cx="5586074" cy="1386491"/>
      </dsp:txXfrm>
    </dsp:sp>
    <dsp:sp modelId="{3ABECD98-F5C4-473B-9CFD-5A341AFFD2CA}">
      <dsp:nvSpPr>
        <dsp:cNvPr id="0" name=""/>
        <dsp:cNvSpPr/>
      </dsp:nvSpPr>
      <dsp:spPr>
        <a:xfrm>
          <a:off x="128965" y="1596001"/>
          <a:ext cx="1428760" cy="103172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9AD2F0-7660-4201-BD27-057489D8245E}">
      <dsp:nvSpPr>
        <dsp:cNvPr id="0" name=""/>
        <dsp:cNvSpPr/>
      </dsp:nvSpPr>
      <dsp:spPr>
        <a:xfrm>
          <a:off x="0" y="2934072"/>
          <a:ext cx="7143800" cy="12896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Антропогенные факторы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физические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химические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Биологические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социальные </a:t>
          </a:r>
          <a:endParaRPr lang="ru-RU" sz="1800" kern="1200" dirty="0"/>
        </a:p>
      </dsp:txBody>
      <dsp:txXfrm>
        <a:off x="1557725" y="2934072"/>
        <a:ext cx="5586074" cy="1289651"/>
      </dsp:txXfrm>
    </dsp:sp>
    <dsp:sp modelId="{875DF57C-A61E-42E0-B2BB-F5BA61563942}">
      <dsp:nvSpPr>
        <dsp:cNvPr id="0" name=""/>
        <dsp:cNvSpPr/>
      </dsp:nvSpPr>
      <dsp:spPr>
        <a:xfrm>
          <a:off x="148967" y="3096166"/>
          <a:ext cx="1428760" cy="103172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5740D2-A3CC-4874-93DF-9E610BE894B1}">
      <dsp:nvSpPr>
        <dsp:cNvPr id="0" name=""/>
        <dsp:cNvSpPr/>
      </dsp:nvSpPr>
      <dsp:spPr>
        <a:xfrm>
          <a:off x="0" y="4352688"/>
          <a:ext cx="7143800" cy="12896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Браконьерство</a:t>
          </a:r>
          <a:endParaRPr lang="ru-RU" sz="2400" kern="1200" dirty="0"/>
        </a:p>
      </dsp:txBody>
      <dsp:txXfrm>
        <a:off x="1557725" y="4352688"/>
        <a:ext cx="5586074" cy="1289651"/>
      </dsp:txXfrm>
    </dsp:sp>
    <dsp:sp modelId="{6D41FF46-87C0-4791-83D7-971602530289}">
      <dsp:nvSpPr>
        <dsp:cNvPr id="0" name=""/>
        <dsp:cNvSpPr/>
      </dsp:nvSpPr>
      <dsp:spPr>
        <a:xfrm>
          <a:off x="128965" y="4481654"/>
          <a:ext cx="1428760" cy="103172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136E879-A949-4143-ADF9-147896B4F98D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C34DE9E-58D7-4311-A7A8-C1A5483C3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36E879-A949-4143-ADF9-147896B4F98D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34DE9E-58D7-4311-A7A8-C1A5483C3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136E879-A949-4143-ADF9-147896B4F98D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C34DE9E-58D7-4311-A7A8-C1A5483C3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36E879-A949-4143-ADF9-147896B4F98D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34DE9E-58D7-4311-A7A8-C1A5483C3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136E879-A949-4143-ADF9-147896B4F98D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C34DE9E-58D7-4311-A7A8-C1A5483C3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36E879-A949-4143-ADF9-147896B4F98D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34DE9E-58D7-4311-A7A8-C1A5483C3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36E879-A949-4143-ADF9-147896B4F98D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34DE9E-58D7-4311-A7A8-C1A5483C3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36E879-A949-4143-ADF9-147896B4F98D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34DE9E-58D7-4311-A7A8-C1A5483C3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136E879-A949-4143-ADF9-147896B4F98D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34DE9E-58D7-4311-A7A8-C1A5483C3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36E879-A949-4143-ADF9-147896B4F98D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34DE9E-58D7-4311-A7A8-C1A5483C3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36E879-A949-4143-ADF9-147896B4F98D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34DE9E-58D7-4311-A7A8-C1A5483C3A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136E879-A949-4143-ADF9-147896B4F98D}" type="datetimeFigureOut">
              <a:rPr lang="ru-RU" smtClean="0"/>
              <a:pPr/>
              <a:t>19.04.2012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C34DE9E-58D7-4311-A7A8-C1A5483C3A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785794"/>
            <a:ext cx="7072362" cy="156966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Сайгаки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5" y="2533650"/>
            <a:ext cx="6429420" cy="3395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io_20_edit-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285860"/>
            <a:ext cx="4857784" cy="4929222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sert1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357298"/>
            <a:ext cx="4857784" cy="4286280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320040"/>
            <a:ext cx="5715040" cy="965820"/>
          </a:xfrm>
        </p:spPr>
        <p:txBody>
          <a:bodyPr>
            <a:normAutofit fontScale="90000"/>
          </a:bodyPr>
          <a:lstStyle/>
          <a:p>
            <a:r>
              <a:rPr lang="ru-RU" sz="4000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ru-RU" sz="4000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sz="4000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Причины исчезновения сайгаков</a:t>
            </a:r>
            <a:endParaRPr lang="ru-RU" dirty="0"/>
          </a:p>
        </p:txBody>
      </p:sp>
      <p:graphicFrame>
        <p:nvGraphicFramePr>
          <p:cNvPr id="3" name="Схема 2"/>
          <p:cNvGraphicFramePr/>
          <p:nvPr/>
        </p:nvGraphicFramePr>
        <p:xfrm>
          <a:off x="642910" y="1397000"/>
          <a:ext cx="6977090" cy="4889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7242048" cy="1034436"/>
          </a:xfrm>
        </p:spPr>
        <p:txBody>
          <a:bodyPr>
            <a:normAutofit fontScale="90000"/>
          </a:bodyPr>
          <a:lstStyle/>
          <a:p>
            <a:r>
              <a:rPr lang="ru-RU" sz="3600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Причины исчезновения сайгаков</a:t>
            </a:r>
            <a:r>
              <a:rPr lang="ru-RU" sz="4000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ru-RU" sz="4000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endParaRPr lang="ru-RU" dirty="0"/>
          </a:p>
        </p:txBody>
      </p:sp>
      <p:graphicFrame>
        <p:nvGraphicFramePr>
          <p:cNvPr id="3" name="Схема 2"/>
          <p:cNvGraphicFramePr/>
          <p:nvPr/>
        </p:nvGraphicFramePr>
        <p:xfrm>
          <a:off x="714348" y="1714488"/>
          <a:ext cx="6905652" cy="4500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457200" y="0"/>
            <a:ext cx="7242048" cy="1428736"/>
          </a:xfrm>
        </p:spPr>
        <p:txBody>
          <a:bodyPr>
            <a:normAutofit/>
          </a:bodyPr>
          <a:lstStyle/>
          <a:p>
            <a:r>
              <a:rPr lang="ru-RU" sz="3200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Причины исчезновения </a:t>
            </a:r>
            <a:r>
              <a:rPr lang="ru-RU" sz="3600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сайгаков</a:t>
            </a:r>
            <a:r>
              <a:rPr lang="ru-RU" sz="4000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ru-RU" sz="4000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endParaRPr lang="ru-RU" dirty="0"/>
          </a:p>
        </p:txBody>
      </p:sp>
      <p:graphicFrame>
        <p:nvGraphicFramePr>
          <p:cNvPr id="3" name="Схема 2"/>
          <p:cNvGraphicFramePr/>
          <p:nvPr/>
        </p:nvGraphicFramePr>
        <p:xfrm>
          <a:off x="428596" y="1214422"/>
          <a:ext cx="7191404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Причины исчезновения сайгаков</a:t>
            </a:r>
            <a:br>
              <a:rPr lang="ru-RU" sz="4000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endParaRPr lang="ru-RU" dirty="0"/>
          </a:p>
        </p:txBody>
      </p:sp>
      <p:graphicFrame>
        <p:nvGraphicFramePr>
          <p:cNvPr id="3" name="Схема 2"/>
          <p:cNvGraphicFramePr/>
          <p:nvPr/>
        </p:nvGraphicFramePr>
        <p:xfrm>
          <a:off x="571472" y="1000108"/>
          <a:ext cx="7096132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1"/>
            <a:ext cx="614366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Причины исчезновения сайгаков</a:t>
            </a:r>
            <a:endParaRPr lang="ru-RU" sz="2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714348" y="785794"/>
          <a:ext cx="7143800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42048" cy="5714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ВЫВОДЫ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642919"/>
            <a:ext cx="750099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А</a:t>
            </a:r>
            <a:r>
              <a:rPr lang="ru-RU" sz="2400" dirty="0" smtClean="0"/>
              <a:t>реал </a:t>
            </a:r>
            <a:r>
              <a:rPr lang="ru-RU" sz="2400" dirty="0" smtClean="0"/>
              <a:t>сайгака перестает существовать из-за значительного </a:t>
            </a:r>
            <a:r>
              <a:rPr lang="ru-RU" sz="2400" b="1" u="sng" dirty="0" smtClean="0"/>
              <a:t>сокращения </a:t>
            </a:r>
            <a:r>
              <a:rPr lang="ru-RU" sz="2400" dirty="0" smtClean="0"/>
              <a:t>площади тундро-степных ландшафтов, а </a:t>
            </a:r>
            <a:r>
              <a:rPr lang="ru-RU" sz="2400" dirty="0" smtClean="0"/>
              <a:t> </a:t>
            </a:r>
            <a:r>
              <a:rPr lang="ru-RU" sz="2400" dirty="0" smtClean="0"/>
              <a:t>в результате массовых охот на сайгака и радикального изменения среды его обитания происходит дальнейшее сокращение единого ареала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 </a:t>
            </a:r>
            <a:r>
              <a:rPr lang="ru-RU" sz="2400" dirty="0" smtClean="0"/>
              <a:t>В настоящее время из-за массового </a:t>
            </a:r>
            <a:r>
              <a:rPr lang="ru-RU" sz="2400" b="1" u="sng" dirty="0" smtClean="0"/>
              <a:t>браконьерства </a:t>
            </a:r>
            <a:r>
              <a:rPr lang="ru-RU" sz="2400" dirty="0" smtClean="0"/>
              <a:t>и под влиянием других факторов (интенсификация сельского хозяйства, сокращение емкости пастбищ, развитие инфраструктуры, высокая численность волка) территория, занимаемая популяцией сайгака на правобережье Волги, сократилась более чем в 10 </a:t>
            </a:r>
            <a:r>
              <a:rPr lang="ru-RU" sz="2400" dirty="0" smtClean="0"/>
              <a:t>раз.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7242048" cy="3357586"/>
          </a:xfrm>
        </p:spPr>
        <p:txBody>
          <a:bodyPr>
            <a:normAutofit/>
          </a:bodyPr>
          <a:lstStyle/>
          <a:p>
            <a:r>
              <a:rPr lang="ru-RU" dirty="0" smtClean="0"/>
              <a:t>  </a:t>
            </a:r>
            <a:r>
              <a:rPr lang="ru-RU" sz="7200" dirty="0" smtClean="0"/>
              <a:t>Спасибо за внимание!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1071546"/>
            <a:ext cx="671517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Актуальность темы. Численность сайгака (</a:t>
            </a:r>
            <a:r>
              <a:rPr lang="ru-RU" sz="3200" dirty="0" err="1"/>
              <a:t>Saiga</a:t>
            </a:r>
            <a:r>
              <a:rPr lang="ru-RU" sz="3200" dirty="0"/>
              <a:t> </a:t>
            </a:r>
            <a:r>
              <a:rPr lang="ru-RU" sz="3200" dirty="0" err="1"/>
              <a:t>tatarica</a:t>
            </a:r>
            <a:r>
              <a:rPr lang="ru-RU" sz="3200" dirty="0"/>
              <a:t> </a:t>
            </a:r>
            <a:r>
              <a:rPr lang="ru-RU" sz="3200" dirty="0" err="1"/>
              <a:t>tatarica</a:t>
            </a:r>
            <a:r>
              <a:rPr lang="ru-RU" sz="3200" dirty="0"/>
              <a:t> L., 1766), ранее наиболее массового вида копытных на территории Северо-Западного </a:t>
            </a:r>
            <a:r>
              <a:rPr lang="ru-RU" sz="3200" dirty="0" err="1"/>
              <a:t>Прикаспия</a:t>
            </a:r>
            <a:r>
              <a:rPr lang="ru-RU" sz="3200" dirty="0"/>
              <a:t> (более 800 тыс. особей в конце 50-х годов прошлого века), значительно сократилась и по экспертным оценкам в последние годы составляет от 15 до 19 тыс. особей.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714348" y="428604"/>
          <a:ext cx="6929486" cy="60722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857224" y="884516"/>
            <a:ext cx="742955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Объект моих исследований - растительноядные млекопитающие,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данном случае популяция сайгаков.                                                                                                                         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1214422"/>
            <a:ext cx="707236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/>
              <a:t>Основная цель работы – изучение образа жизни сайгаков, изучение особенностей экологии сайгака в условиях </a:t>
            </a:r>
            <a:r>
              <a:rPr lang="ru-RU" sz="4400" dirty="0" smtClean="0"/>
              <a:t>уменьшения численности</a:t>
            </a:r>
            <a:r>
              <a:rPr lang="ru-RU" sz="4400" dirty="0"/>
              <a:t>. </a:t>
            </a: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785794"/>
            <a:ext cx="707236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Задачи</a:t>
            </a:r>
            <a:r>
              <a:rPr lang="ru-RU" sz="2800" dirty="0"/>
              <a:t>:                                                                                                          1. </a:t>
            </a:r>
            <a:r>
              <a:rPr lang="ru-RU" sz="2800" b="1" u="sng" dirty="0"/>
              <a:t>Изучить </a:t>
            </a:r>
            <a:r>
              <a:rPr lang="ru-RU" sz="2800" dirty="0"/>
              <a:t>образ жизни </a:t>
            </a:r>
            <a:r>
              <a:rPr lang="ru-RU" sz="2800" dirty="0" smtClean="0"/>
              <a:t>сайгаков.                                                                                                                              </a:t>
            </a:r>
            <a:r>
              <a:rPr lang="ru-RU" sz="2800" dirty="0"/>
              <a:t>2. </a:t>
            </a:r>
            <a:r>
              <a:rPr lang="ru-RU" sz="2800" b="1" u="sng" dirty="0"/>
              <a:t>Изучить</a:t>
            </a:r>
            <a:r>
              <a:rPr lang="ru-RU" sz="2800" dirty="0"/>
              <a:t> особенности жизни  сайгака в условиях уменьшения  численности;                                                                                                  3. </a:t>
            </a:r>
            <a:r>
              <a:rPr lang="ru-RU" sz="2800" b="1" u="sng" dirty="0"/>
              <a:t>Обобщить</a:t>
            </a:r>
            <a:r>
              <a:rPr lang="ru-RU" sz="2800" dirty="0"/>
              <a:t> данные об изменении мест обитания сайгака в разные исторические эпохи и выявить ведущие экологические факторы, которые действовали в прошлом и могут в настоящее время оказывать положительное или отрицательное воздействие на его популяцию. 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7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785794"/>
            <a:ext cx="6929486" cy="535785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608762"/>
          </a:xfrm>
        </p:spPr>
        <p:txBody>
          <a:bodyPr>
            <a:noAutofit/>
          </a:bodyPr>
          <a:lstStyle/>
          <a:p>
            <a:r>
              <a:rPr lang="ru-RU" sz="2400" dirty="0" smtClean="0"/>
              <a:t>В XVII — XVIII столетиях сайгак населял все степи и полупустыни от предгорий Карпат на западе до Монголии и Западного Китая на востоке. 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071678"/>
            <a:ext cx="7000923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285860"/>
            <a:ext cx="6143668" cy="464347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148</TotalTime>
  <Words>316</Words>
  <Application>Microsoft Office PowerPoint</Application>
  <PresentationFormat>Экран (4:3)</PresentationFormat>
  <Paragraphs>41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В XVII — XVIII столетиях сайгак населял все степи и полупустыни от предгорий Карпат на западе до Монголии и Западного Китая на востоке. </vt:lpstr>
      <vt:lpstr>Слайд 9</vt:lpstr>
      <vt:lpstr>Слайд 10</vt:lpstr>
      <vt:lpstr>Слайд 11</vt:lpstr>
      <vt:lpstr> Причины исчезновения сайгаков</vt:lpstr>
      <vt:lpstr>Причины исчезновения сайгаков </vt:lpstr>
      <vt:lpstr>Причины исчезновения сайгаков </vt:lpstr>
      <vt:lpstr>Причины исчезновения сайгаков </vt:lpstr>
      <vt:lpstr>Слайд 16</vt:lpstr>
      <vt:lpstr>                  ВЫВОДЫ</vt:lpstr>
      <vt:lpstr>  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18</cp:revision>
  <dcterms:created xsi:type="dcterms:W3CDTF">2012-04-18T16:13:06Z</dcterms:created>
  <dcterms:modified xsi:type="dcterms:W3CDTF">2012-04-19T18:50:56Z</dcterms:modified>
</cp:coreProperties>
</file>