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0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FDC36-D9D5-47F4-B8F5-105C889278D9}" type="datetimeFigureOut">
              <a:rPr lang="ru-RU" smtClean="0"/>
              <a:pPr/>
              <a:t>29.03.2011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CAE6D3-F455-40E1-A51C-693B2B2993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 себе, фотография, преподавательская деятельность, описание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портфолио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название, девиз, цель, структура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AE6D3-F455-40E1-A51C-693B2B29931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EFE97A2-9373-4CF2-BB1A-A6CA2C7EC5DA}" type="datetimeFigureOut">
              <a:rPr lang="ru-RU" smtClean="0"/>
              <a:pPr/>
              <a:t>29.03.2011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FAF21AD-F262-4160-A907-352D039E8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97A2-9373-4CF2-BB1A-A6CA2C7EC5DA}" type="datetimeFigureOut">
              <a:rPr lang="ru-RU" smtClean="0"/>
              <a:pPr/>
              <a:t>29.03.2011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21AD-F262-4160-A907-352D039E8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97A2-9373-4CF2-BB1A-A6CA2C7EC5DA}" type="datetimeFigureOut">
              <a:rPr lang="ru-RU" smtClean="0"/>
              <a:pPr/>
              <a:t>29.03.2011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21AD-F262-4160-A907-352D039E8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EFE97A2-9373-4CF2-BB1A-A6CA2C7EC5DA}" type="datetimeFigureOut">
              <a:rPr lang="ru-RU" smtClean="0"/>
              <a:pPr/>
              <a:t>29.03.2011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FAF21AD-F262-4160-A907-352D039E80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EFE97A2-9373-4CF2-BB1A-A6CA2C7EC5DA}" type="datetimeFigureOut">
              <a:rPr lang="ru-RU" smtClean="0"/>
              <a:pPr/>
              <a:t>29.03.2011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FAF21AD-F262-4160-A907-352D039E8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97A2-9373-4CF2-BB1A-A6CA2C7EC5DA}" type="datetimeFigureOut">
              <a:rPr lang="ru-RU" smtClean="0"/>
              <a:pPr/>
              <a:t>29.03.2011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21AD-F262-4160-A907-352D039E80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97A2-9373-4CF2-BB1A-A6CA2C7EC5DA}" type="datetimeFigureOut">
              <a:rPr lang="ru-RU" smtClean="0"/>
              <a:pPr/>
              <a:t>29.03.2011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21AD-F262-4160-A907-352D039E80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EFE97A2-9373-4CF2-BB1A-A6CA2C7EC5DA}" type="datetimeFigureOut">
              <a:rPr lang="ru-RU" smtClean="0"/>
              <a:pPr/>
              <a:t>29.03.2011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FAF21AD-F262-4160-A907-352D039E80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E97A2-9373-4CF2-BB1A-A6CA2C7EC5DA}" type="datetimeFigureOut">
              <a:rPr lang="ru-RU" smtClean="0"/>
              <a:pPr/>
              <a:t>29.03.2011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F21AD-F262-4160-A907-352D039E8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EFE97A2-9373-4CF2-BB1A-A6CA2C7EC5DA}" type="datetimeFigureOut">
              <a:rPr lang="ru-RU" smtClean="0"/>
              <a:pPr/>
              <a:t>29.03.2011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FAF21AD-F262-4160-A907-352D039E80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EFE97A2-9373-4CF2-BB1A-A6CA2C7EC5DA}" type="datetimeFigureOut">
              <a:rPr lang="ru-RU" smtClean="0"/>
              <a:pPr/>
              <a:t>29.03.2011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FAF21AD-F262-4160-A907-352D039E80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EFE97A2-9373-4CF2-BB1A-A6CA2C7EC5DA}" type="datetimeFigureOut">
              <a:rPr lang="ru-RU" smtClean="0"/>
              <a:pPr/>
              <a:t>29.03.2011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FAF21AD-F262-4160-A907-352D039E8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Создание сайта </a:t>
            </a:r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Сервисы </a:t>
            </a:r>
            <a:r>
              <a:rPr lang="en-US" sz="2400" dirty="0" smtClean="0"/>
              <a:t>Google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772400" cy="115409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Управление панелью навигации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714488"/>
            <a:ext cx="8115328" cy="43053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Выберите команду </a:t>
            </a:r>
            <a:r>
              <a:rPr lang="ru-RU" b="1" i="1" dirty="0" smtClean="0">
                <a:solidFill>
                  <a:schemeClr val="accent2"/>
                </a:solidFill>
              </a:rPr>
              <a:t>Изменить боковую панель</a:t>
            </a:r>
            <a:r>
              <a:rPr lang="ru-RU" dirty="0" smtClean="0"/>
              <a:t>, которая находится под основным содержанием сайта.</a:t>
            </a:r>
          </a:p>
          <a:p>
            <a:pPr marL="0" indent="0">
              <a:buNone/>
            </a:pPr>
            <a:r>
              <a:rPr lang="ru-RU" dirty="0" smtClean="0"/>
              <a:t>Затем команды </a:t>
            </a:r>
            <a:r>
              <a:rPr lang="ru-RU" b="1" i="1" dirty="0" smtClean="0">
                <a:solidFill>
                  <a:schemeClr val="accent2"/>
                </a:solidFill>
              </a:rPr>
              <a:t>Навигация – Изменить</a:t>
            </a:r>
            <a:r>
              <a:rPr lang="ru-RU" dirty="0" smtClean="0"/>
              <a:t>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Снимите флажок </a:t>
            </a:r>
            <a:r>
              <a:rPr lang="ru-RU" b="1" i="1" dirty="0" smtClean="0">
                <a:solidFill>
                  <a:schemeClr val="accent2"/>
                </a:solidFill>
              </a:rPr>
              <a:t>Автоматически генерировать дерево навигации</a:t>
            </a:r>
            <a:r>
              <a:rPr lang="ru-RU" dirty="0" smtClean="0"/>
              <a:t> и управляя стрелками задайте нужный порядок размещения страниц.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Шаг 1. Структура сайта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Определяем основную структуру сайта, т.е. пункты будущего меню. Например,</a:t>
            </a:r>
          </a:p>
          <a:p>
            <a:pPr marL="0" indent="0">
              <a:buNone/>
            </a:pPr>
            <a:r>
              <a:rPr lang="ru-RU" dirty="0" smtClean="0"/>
              <a:t>Главная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Визитная карточка</a:t>
            </a:r>
          </a:p>
          <a:p>
            <a:pPr marL="0" indent="0">
              <a:buNone/>
            </a:pPr>
            <a:r>
              <a:rPr lang="ru-RU" dirty="0" err="1" smtClean="0"/>
              <a:t>Портфолио</a:t>
            </a:r>
            <a:endParaRPr lang="ru-RU" dirty="0" smtClean="0"/>
          </a:p>
          <a:p>
            <a:pPr lvl="1">
              <a:buFont typeface="Arial"/>
              <a:buChar char="•"/>
            </a:pPr>
            <a:r>
              <a:rPr lang="ru-RU" i="1" dirty="0" smtClean="0"/>
              <a:t>Мои разработки (с аннотациями)</a:t>
            </a:r>
          </a:p>
          <a:p>
            <a:pPr lvl="1">
              <a:buFont typeface="Arial"/>
              <a:buChar char="•"/>
            </a:pPr>
            <a:r>
              <a:rPr lang="ru-RU" i="1" dirty="0" smtClean="0"/>
              <a:t>Работы студентов (ссылки, документы с аннотациями)</a:t>
            </a:r>
          </a:p>
          <a:p>
            <a:pPr lvl="1">
              <a:buFont typeface="Arial"/>
              <a:buChar char="•"/>
            </a:pPr>
            <a:r>
              <a:rPr lang="ru-RU" i="1" dirty="0" smtClean="0"/>
              <a:t>Разработки коллег (с пояснением почему понравилась данная работа)</a:t>
            </a:r>
          </a:p>
          <a:p>
            <a:pPr lvl="1">
              <a:buFont typeface="Arial"/>
              <a:buChar char="•"/>
            </a:pPr>
            <a:r>
              <a:rPr lang="ru-RU" i="1" dirty="0" smtClean="0"/>
              <a:t>Отзывы на мои разработки</a:t>
            </a:r>
          </a:p>
          <a:p>
            <a:pPr lvl="1">
              <a:buFont typeface="Arial"/>
              <a:buChar char="•"/>
            </a:pPr>
            <a:r>
              <a:rPr lang="ru-RU" i="1" dirty="0" smtClean="0"/>
              <a:t>Ссылки на интересные Интернет-ресурсы (с аннотациями)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Шаг 2. Создание сайта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Активизируйте свою учетную запись в </a:t>
            </a:r>
            <a:r>
              <a:rPr lang="en-US" dirty="0" smtClean="0"/>
              <a:t>Google</a:t>
            </a:r>
            <a:endParaRPr lang="ru-RU" dirty="0" smtClean="0"/>
          </a:p>
          <a:p>
            <a:r>
              <a:rPr lang="ru-RU" dirty="0" smtClean="0"/>
              <a:t>Выполните команду: </a:t>
            </a:r>
            <a:r>
              <a:rPr lang="ru-RU" dirty="0" smtClean="0">
                <a:solidFill>
                  <a:schemeClr val="accent2"/>
                </a:solidFill>
              </a:rPr>
              <a:t>Еще – Сайты – Создать новый сайт</a:t>
            </a:r>
          </a:p>
          <a:p>
            <a:r>
              <a:rPr lang="ru-RU" dirty="0" smtClean="0"/>
              <a:t>Введите название сайта. Будьте внимательны -  оно станет заголовков Вашего сайта</a:t>
            </a:r>
          </a:p>
          <a:p>
            <a:r>
              <a:rPr lang="ru-RU" dirty="0" smtClean="0"/>
              <a:t>Откорректируйте </a:t>
            </a:r>
            <a:r>
              <a:rPr lang="en-US" dirty="0" smtClean="0"/>
              <a:t>URL</a:t>
            </a:r>
            <a:r>
              <a:rPr lang="ru-RU" dirty="0" smtClean="0"/>
              <a:t>-адрес будущего сайта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571481"/>
            <a:ext cx="8429684" cy="2571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На открывшейся главной странице возможны </a:t>
            </a:r>
            <a:br>
              <a:rPr lang="ru-RU" dirty="0" smtClean="0"/>
            </a:br>
            <a:r>
              <a:rPr lang="ru-RU" dirty="0" smtClean="0"/>
              <a:t>2 действия:</a:t>
            </a:r>
          </a:p>
          <a:p>
            <a:pPr marL="0" indent="0"/>
            <a:r>
              <a:rPr lang="ru-RU" dirty="0" smtClean="0"/>
              <a:t>Создать новую страницу (пункт Вашего меню)</a:t>
            </a:r>
          </a:p>
          <a:p>
            <a:pPr marL="0" indent="0"/>
            <a:r>
              <a:rPr lang="ru-RU" dirty="0" smtClean="0"/>
              <a:t>Редактировать страницу</a:t>
            </a:r>
          </a:p>
          <a:p>
            <a:pPr marL="0" indent="0"/>
            <a:r>
              <a:rPr lang="ru-RU" dirty="0" smtClean="0"/>
              <a:t>Дополнительные действия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571876"/>
            <a:ext cx="8572560" cy="248602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4" name="Овал 3"/>
          <p:cNvSpPr/>
          <p:nvPr/>
        </p:nvSpPr>
        <p:spPr>
          <a:xfrm>
            <a:off x="5643570" y="3500438"/>
            <a:ext cx="3500430" cy="107157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Шаг 3. Создаем новую страницу 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Выбираем действие «Создать страницу»</a:t>
            </a:r>
          </a:p>
          <a:p>
            <a:r>
              <a:rPr lang="ru-RU" dirty="0" smtClean="0"/>
              <a:t>Вводим название </a:t>
            </a:r>
            <a:br>
              <a:rPr lang="ru-RU" dirty="0" smtClean="0"/>
            </a:br>
            <a:r>
              <a:rPr lang="ru-RU" dirty="0" smtClean="0"/>
              <a:t>страницы «Визитная карточка»</a:t>
            </a:r>
          </a:p>
          <a:p>
            <a:r>
              <a:rPr lang="ru-RU" dirty="0" smtClean="0"/>
              <a:t>Задаем место размещения</a:t>
            </a:r>
            <a:br>
              <a:rPr lang="ru-RU" dirty="0" smtClean="0"/>
            </a:br>
            <a:r>
              <a:rPr lang="ru-RU" dirty="0" smtClean="0"/>
              <a:t>в списке меню:</a:t>
            </a:r>
          </a:p>
          <a:p>
            <a:pPr>
              <a:buNone/>
            </a:pPr>
            <a:r>
              <a:rPr lang="ru-RU" dirty="0" smtClean="0"/>
              <a:t>    «Поместить страницу</a:t>
            </a:r>
            <a:br>
              <a:rPr lang="ru-RU" dirty="0" smtClean="0"/>
            </a:br>
            <a:r>
              <a:rPr lang="ru-RU" dirty="0" smtClean="0"/>
              <a:t>на верхний уровень»</a:t>
            </a:r>
          </a:p>
          <a:p>
            <a:r>
              <a:rPr lang="ru-RU" dirty="0" smtClean="0"/>
              <a:t>Кнопка «Создать страницу»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2214554"/>
            <a:ext cx="3067058" cy="4180511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Шаг 4. Заполнение страницы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785926"/>
            <a:ext cx="8043890" cy="423387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Новая страница открылась в режиме редактирования: вводим нужный текст и размещаем изображения.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Затем по описанию шага3 создаем страницу </a:t>
            </a:r>
            <a:r>
              <a:rPr lang="ru-RU" dirty="0" err="1" smtClean="0"/>
              <a:t>Портфолио</a:t>
            </a:r>
            <a:r>
              <a:rPr lang="ru-RU" dirty="0" smtClean="0"/>
              <a:t>, в котором даем описание представленному материалу.</a:t>
            </a:r>
          </a:p>
          <a:p>
            <a:pPr marL="0" indent="0"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467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Размещение изображений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447800"/>
            <a:ext cx="8043890" cy="4572000"/>
          </a:xfrm>
        </p:spPr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Чтобы добавить изображение необходимо выполнить </a:t>
            </a:r>
            <a:r>
              <a:rPr lang="ru-RU" b="1" dirty="0" smtClean="0"/>
              <a:t>к</a:t>
            </a:r>
            <a:r>
              <a:rPr lang="ru-RU" dirty="0" smtClean="0"/>
              <a:t>оманду верхнего меню </a:t>
            </a:r>
            <a:br>
              <a:rPr lang="ru-RU" dirty="0" smtClean="0"/>
            </a:br>
            <a:r>
              <a:rPr lang="ru-RU" i="1" dirty="0" smtClean="0">
                <a:solidFill>
                  <a:schemeClr val="accent2"/>
                </a:solidFill>
              </a:rPr>
              <a:t>Вставить</a:t>
            </a:r>
            <a:r>
              <a:rPr lang="ru-RU" dirty="0" smtClean="0">
                <a:solidFill>
                  <a:schemeClr val="accent2"/>
                </a:solidFill>
              </a:rPr>
              <a:t> – </a:t>
            </a:r>
            <a:r>
              <a:rPr lang="ru-RU" i="1" dirty="0" smtClean="0">
                <a:solidFill>
                  <a:schemeClr val="accent2"/>
                </a:solidFill>
              </a:rPr>
              <a:t>Изображение</a:t>
            </a:r>
            <a:r>
              <a:rPr lang="ru-RU" dirty="0" smtClean="0">
                <a:solidFill>
                  <a:schemeClr val="accent2"/>
                </a:solidFill>
              </a:rPr>
              <a:t> – </a:t>
            </a:r>
            <a:r>
              <a:rPr lang="ru-RU" i="1" dirty="0" smtClean="0">
                <a:solidFill>
                  <a:schemeClr val="accent2"/>
                </a:solidFill>
              </a:rPr>
              <a:t>Обзор</a:t>
            </a:r>
            <a:r>
              <a:rPr lang="ru-RU" dirty="0" smtClean="0"/>
              <a:t> – Выберите папку, в которой находится рисунок – нажмите </a:t>
            </a:r>
            <a:r>
              <a:rPr lang="ru-RU" i="1" dirty="0" err="1" smtClean="0">
                <a:solidFill>
                  <a:schemeClr val="accent2"/>
                </a:solidFill>
              </a:rPr>
              <a:t>Ок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smtClean="0"/>
              <a:t>(предварительно уменьшите размер фотографии до 600 пикселей в любом графическом редакторе).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Шаг 5. Создание новой страницы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161448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600" dirty="0" smtClean="0"/>
              <a:t>Повторяем действия Шага 3 для создания новой страницы нашего сайта «Мои разработки», она должна находиться внутри папки </a:t>
            </a:r>
            <a:r>
              <a:rPr lang="ru-RU" sz="2600" dirty="0" err="1" smtClean="0"/>
              <a:t>Портфолио</a:t>
            </a:r>
            <a:r>
              <a:rPr lang="ru-RU" sz="2600" dirty="0" smtClean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213" t="25027" r="66020" b="33800"/>
          <a:stretch>
            <a:fillRect/>
          </a:stretch>
        </p:blipFill>
        <p:spPr bwMode="auto">
          <a:xfrm>
            <a:off x="5223346" y="3071810"/>
            <a:ext cx="3706372" cy="3500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00034" y="3071810"/>
            <a:ext cx="478634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/>
              <a:t>Выделяем  пункт </a:t>
            </a:r>
            <a:br>
              <a:rPr lang="ru-RU" sz="2600" dirty="0" smtClean="0"/>
            </a:br>
            <a:r>
              <a:rPr lang="ru-RU" sz="2600" dirty="0" smtClean="0"/>
              <a:t>Разместить под страницей</a:t>
            </a:r>
            <a:br>
              <a:rPr lang="ru-RU" sz="2600" dirty="0" smtClean="0"/>
            </a:br>
            <a:r>
              <a:rPr lang="ru-RU" sz="2600" dirty="0" smtClean="0"/>
              <a:t>«</a:t>
            </a:r>
            <a:r>
              <a:rPr lang="ru-RU" sz="2600" dirty="0" err="1" smtClean="0"/>
              <a:t>Портфолио</a:t>
            </a:r>
            <a:r>
              <a:rPr lang="ru-RU" sz="2600" dirty="0" smtClean="0"/>
              <a:t>».</a:t>
            </a:r>
          </a:p>
          <a:p>
            <a:pPr algn="just"/>
            <a:endParaRPr lang="ru-RU" sz="2600" dirty="0" smtClean="0"/>
          </a:p>
          <a:p>
            <a:pPr algn="just"/>
            <a:r>
              <a:rPr lang="ru-RU" sz="2600" dirty="0" smtClean="0"/>
              <a:t>Добавляем информацию.</a:t>
            </a:r>
            <a:r>
              <a:rPr lang="ru-RU" sz="3200" dirty="0" smtClean="0"/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Удаление сайта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785926"/>
            <a:ext cx="8043890" cy="423387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Выбрать команду </a:t>
            </a:r>
            <a:r>
              <a:rPr lang="ru-RU" b="1" i="1" dirty="0" smtClean="0">
                <a:solidFill>
                  <a:schemeClr val="accent2"/>
                </a:solidFill>
              </a:rPr>
              <a:t>Дополнительные действия – Управление сайтом.</a:t>
            </a:r>
          </a:p>
          <a:p>
            <a:pPr marL="0" indent="0">
              <a:buNone/>
            </a:pPr>
            <a:r>
              <a:rPr lang="ru-RU" dirty="0" smtClean="0"/>
              <a:t>В разделе </a:t>
            </a:r>
            <a:r>
              <a:rPr lang="ru-RU" b="1" i="1" dirty="0" smtClean="0">
                <a:solidFill>
                  <a:schemeClr val="accent2"/>
                </a:solidFill>
              </a:rPr>
              <a:t>Настройка сайта – Общие </a:t>
            </a:r>
            <a:r>
              <a:rPr lang="ru-RU" dirty="0" smtClean="0"/>
              <a:t>выбрать команду</a:t>
            </a:r>
            <a:r>
              <a:rPr lang="ru-RU" i="1" dirty="0" smtClean="0"/>
              <a:t> </a:t>
            </a:r>
            <a:r>
              <a:rPr lang="ru-RU" b="1" i="1" dirty="0" smtClean="0">
                <a:solidFill>
                  <a:schemeClr val="accent2"/>
                </a:solidFill>
              </a:rPr>
              <a:t>Удалить сайт.</a:t>
            </a:r>
          </a:p>
          <a:p>
            <a:pPr marL="0" indent="0">
              <a:buNone/>
            </a:pPr>
            <a:endParaRPr lang="ru-RU" i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ru-RU" dirty="0" smtClean="0"/>
              <a:t>В этом же разделе можно изменить заголовок сайта.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1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C00000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300</TotalTime>
  <Words>279</Words>
  <Application>Microsoft Office PowerPoint</Application>
  <PresentationFormat>Экран (4:3)</PresentationFormat>
  <Paragraphs>51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Создание сайта </vt:lpstr>
      <vt:lpstr>Шаг 1. Структура сайта</vt:lpstr>
      <vt:lpstr>Шаг 2. Создание сайта</vt:lpstr>
      <vt:lpstr>Слайд 4</vt:lpstr>
      <vt:lpstr>Шаг 3. Создаем новую страницу </vt:lpstr>
      <vt:lpstr>Шаг 4. Заполнение страницы</vt:lpstr>
      <vt:lpstr>Размещение изображений</vt:lpstr>
      <vt:lpstr>Шаг 5. Создание новой страницы</vt:lpstr>
      <vt:lpstr>Удаление сайта</vt:lpstr>
      <vt:lpstr>Управление панелью навигации</vt:lpstr>
    </vt:vector>
  </TitlesOfParts>
  <Company>amd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сайта </dc:title>
  <dc:creator>atlon</dc:creator>
  <cp:lastModifiedBy>atlon</cp:lastModifiedBy>
  <cp:revision>33</cp:revision>
  <dcterms:created xsi:type="dcterms:W3CDTF">2011-03-25T18:30:33Z</dcterms:created>
  <dcterms:modified xsi:type="dcterms:W3CDTF">2011-03-29T19:48:56Z</dcterms:modified>
</cp:coreProperties>
</file>