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D9A3A-F08A-43CA-A4B7-59E591936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5" descr="SDC1180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4511491">
            <a:off x="4891882" y="511969"/>
            <a:ext cx="390525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Рисунок 6" descr="SDC1181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6370140">
            <a:off x="211138" y="481012"/>
            <a:ext cx="40005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7" descr="SDC1179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5" y="3536950"/>
            <a:ext cx="4429125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4" descr="SDC11808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35363"/>
            <a:ext cx="4429125" cy="332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7750" y="750888"/>
            <a:ext cx="3694113" cy="5432425"/>
          </a:xfrm>
          <a:noFill/>
        </p:spPr>
      </p:pic>
      <p:pic>
        <p:nvPicPr>
          <p:cNvPr id="6147" name="Рисунок 8" descr="SDC1181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785813"/>
            <a:ext cx="4071937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физкультминутк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физкультминутки</Template>
  <TotalTime>2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физкультминутки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nik</cp:lastModifiedBy>
  <cp:revision>6</cp:revision>
  <dcterms:modified xsi:type="dcterms:W3CDTF">2012-06-11T08:28:20Z</dcterms:modified>
</cp:coreProperties>
</file>