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9A3A-F08A-43CA-A4B7-59E591936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4" descr="SDC1179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9800" y="357188"/>
            <a:ext cx="43942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5" descr="SDC11785.JPG"/>
          <p:cNvPicPr>
            <a:picLocks noChangeAspect="1"/>
          </p:cNvPicPr>
          <p:nvPr/>
        </p:nvPicPr>
        <p:blipFill>
          <a:blip r:embed="rId3" cstate="print"/>
          <a:srcRect l="7291" t="6250" r="6250"/>
          <a:stretch>
            <a:fillRect/>
          </a:stretch>
        </p:blipFill>
        <p:spPr bwMode="auto">
          <a:xfrm>
            <a:off x="0" y="357188"/>
            <a:ext cx="4357688" cy="630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4" descr="SDC11783.JPG"/>
          <p:cNvPicPr>
            <a:picLocks noChangeAspect="1"/>
          </p:cNvPicPr>
          <p:nvPr/>
        </p:nvPicPr>
        <p:blipFill>
          <a:blip r:embed="rId2" cstate="print"/>
          <a:srcRect l="5861" r="15018"/>
          <a:stretch>
            <a:fillRect/>
          </a:stretch>
        </p:blipFill>
        <p:spPr bwMode="auto">
          <a:xfrm>
            <a:off x="285750" y="357188"/>
            <a:ext cx="38576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5" descr="SDC11784.JPG"/>
          <p:cNvPicPr>
            <a:picLocks noChangeAspect="1"/>
          </p:cNvPicPr>
          <p:nvPr/>
        </p:nvPicPr>
        <p:blipFill>
          <a:blip r:embed="rId3" cstate="print"/>
          <a:srcRect l="6944" t="7291" r="6944" b="6250"/>
          <a:stretch>
            <a:fillRect/>
          </a:stretch>
        </p:blipFill>
        <p:spPr bwMode="auto">
          <a:xfrm>
            <a:off x="4429125" y="357188"/>
            <a:ext cx="44291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4" descr="SDC1178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57188"/>
            <a:ext cx="4340225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5" descr="SDC1178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7188"/>
            <a:ext cx="4340225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</cp:lastModifiedBy>
  <cp:revision>2</cp:revision>
  <dcterms:modified xsi:type="dcterms:W3CDTF">2012-06-11T08:33:02Z</dcterms:modified>
</cp:coreProperties>
</file>