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Default Extension="bin" ContentType="application/vnd.openxmlformats-officedocument.oleObject"/>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sldIdLst>
    <p:sldId id="259" r:id="rId2"/>
    <p:sldId id="260" r:id="rId3"/>
    <p:sldId id="261" r:id="rId4"/>
    <p:sldId id="264" r:id="rId5"/>
    <p:sldId id="265" r:id="rId6"/>
    <p:sldId id="262" r:id="rId7"/>
    <p:sldId id="270" r:id="rId8"/>
    <p:sldId id="271" r:id="rId9"/>
    <p:sldId id="272" r:id="rId10"/>
    <p:sldId id="273" r:id="rId11"/>
    <p:sldId id="274" r:id="rId12"/>
    <p:sldId id="275" r:id="rId13"/>
    <p:sldId id="276" r:id="rId14"/>
    <p:sldId id="277" r:id="rId15"/>
    <p:sldId id="278" r:id="rId16"/>
    <p:sldId id="285" r:id="rId17"/>
    <p:sldId id="286" r:id="rId18"/>
    <p:sldId id="287" r:id="rId19"/>
    <p:sldId id="279" r:id="rId20"/>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Verdana" pitchFamily="34" charset="0"/>
        <a:ea typeface="+mn-ea"/>
        <a:cs typeface="+mn-cs"/>
      </a:defRPr>
    </a:lvl1pPr>
    <a:lvl2pPr marL="457200" algn="l" rtl="0" fontAlgn="base">
      <a:spcBef>
        <a:spcPct val="0"/>
      </a:spcBef>
      <a:spcAft>
        <a:spcPct val="0"/>
      </a:spcAft>
      <a:defRPr kern="1200">
        <a:solidFill>
          <a:schemeClr val="tx1"/>
        </a:solidFill>
        <a:latin typeface="Verdana" pitchFamily="34" charset="0"/>
        <a:ea typeface="+mn-ea"/>
        <a:cs typeface="+mn-cs"/>
      </a:defRPr>
    </a:lvl2pPr>
    <a:lvl3pPr marL="914400" algn="l" rtl="0" fontAlgn="base">
      <a:spcBef>
        <a:spcPct val="0"/>
      </a:spcBef>
      <a:spcAft>
        <a:spcPct val="0"/>
      </a:spcAft>
      <a:defRPr kern="1200">
        <a:solidFill>
          <a:schemeClr val="tx1"/>
        </a:solidFill>
        <a:latin typeface="Verdana" pitchFamily="34" charset="0"/>
        <a:ea typeface="+mn-ea"/>
        <a:cs typeface="+mn-cs"/>
      </a:defRPr>
    </a:lvl3pPr>
    <a:lvl4pPr marL="1371600" algn="l" rtl="0" fontAlgn="base">
      <a:spcBef>
        <a:spcPct val="0"/>
      </a:spcBef>
      <a:spcAft>
        <a:spcPct val="0"/>
      </a:spcAft>
      <a:defRPr kern="1200">
        <a:solidFill>
          <a:schemeClr val="tx1"/>
        </a:solidFill>
        <a:latin typeface="Verdana" pitchFamily="34" charset="0"/>
        <a:ea typeface="+mn-ea"/>
        <a:cs typeface="+mn-cs"/>
      </a:defRPr>
    </a:lvl4pPr>
    <a:lvl5pPr marL="1828800" algn="l" rtl="0" fontAlgn="base">
      <a:spcBef>
        <a:spcPct val="0"/>
      </a:spcBef>
      <a:spcAft>
        <a:spcPct val="0"/>
      </a:spcAft>
      <a:defRPr kern="1200">
        <a:solidFill>
          <a:schemeClr val="tx1"/>
        </a:solidFill>
        <a:latin typeface="Verdana" pitchFamily="34" charset="0"/>
        <a:ea typeface="+mn-ea"/>
        <a:cs typeface="+mn-cs"/>
      </a:defRPr>
    </a:lvl5pPr>
    <a:lvl6pPr marL="2286000" algn="l" defTabSz="914400" rtl="0" eaLnBrk="1" latinLnBrk="0" hangingPunct="1">
      <a:defRPr kern="1200">
        <a:solidFill>
          <a:schemeClr val="tx1"/>
        </a:solidFill>
        <a:latin typeface="Verdana" pitchFamily="34" charset="0"/>
        <a:ea typeface="+mn-ea"/>
        <a:cs typeface="+mn-cs"/>
      </a:defRPr>
    </a:lvl6pPr>
    <a:lvl7pPr marL="2743200" algn="l" defTabSz="914400" rtl="0" eaLnBrk="1" latinLnBrk="0" hangingPunct="1">
      <a:defRPr kern="1200">
        <a:solidFill>
          <a:schemeClr val="tx1"/>
        </a:solidFill>
        <a:latin typeface="Verdana" pitchFamily="34" charset="0"/>
        <a:ea typeface="+mn-ea"/>
        <a:cs typeface="+mn-cs"/>
      </a:defRPr>
    </a:lvl7pPr>
    <a:lvl8pPr marL="3200400" algn="l" defTabSz="914400" rtl="0" eaLnBrk="1" latinLnBrk="0" hangingPunct="1">
      <a:defRPr kern="1200">
        <a:solidFill>
          <a:schemeClr val="tx1"/>
        </a:solidFill>
        <a:latin typeface="Verdana" pitchFamily="34" charset="0"/>
        <a:ea typeface="+mn-ea"/>
        <a:cs typeface="+mn-cs"/>
      </a:defRPr>
    </a:lvl8pPr>
    <a:lvl9pPr marL="3657600" algn="l" defTabSz="914400" rtl="0" eaLnBrk="1" latinLnBrk="0" hangingPunct="1">
      <a:defRPr kern="1200">
        <a:solidFill>
          <a:schemeClr val="tx1"/>
        </a:solidFill>
        <a:latin typeface="Verdana"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CC99"/>
    <a:srgbClr val="34411B"/>
    <a:srgbClr val="232C12"/>
    <a:srgbClr val="CCFFCC"/>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5" d="100"/>
          <a:sy n="65" d="100"/>
        </p:scale>
        <p:origin x="-486"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1.w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2"/>
          <p:cNvGrpSpPr>
            <a:grpSpLocks/>
          </p:cNvGrpSpPr>
          <p:nvPr/>
        </p:nvGrpSpPr>
        <p:grpSpPr bwMode="auto">
          <a:xfrm>
            <a:off x="4716463" y="5345113"/>
            <a:ext cx="4427537" cy="1512887"/>
            <a:chOff x="2971" y="3367"/>
            <a:chExt cx="2789" cy="953"/>
          </a:xfrm>
        </p:grpSpPr>
        <p:sp>
          <p:nvSpPr>
            <p:cNvPr id="5" name="Freeform 3"/>
            <p:cNvSpPr>
              <a:spLocks/>
            </p:cNvSpPr>
            <p:nvPr/>
          </p:nvSpPr>
          <p:spPr bwMode="ltGray">
            <a:xfrm>
              <a:off x="2971" y="3367"/>
              <a:ext cx="2789" cy="953"/>
            </a:xfrm>
            <a:custGeom>
              <a:avLst/>
              <a:gdLst/>
              <a:ahLst/>
              <a:cxnLst>
                <a:cxn ang="0">
                  <a:pos x="2768" y="18"/>
                </a:cxn>
                <a:cxn ang="0">
                  <a:pos x="2678" y="24"/>
                </a:cxn>
                <a:cxn ang="0">
                  <a:pos x="2613" y="102"/>
                </a:cxn>
                <a:cxn ang="0">
                  <a:pos x="2511" y="156"/>
                </a:cxn>
                <a:cxn ang="0">
                  <a:pos x="2505" y="222"/>
                </a:cxn>
                <a:cxn ang="0">
                  <a:pos x="2487" y="246"/>
                </a:cxn>
                <a:cxn ang="0">
                  <a:pos x="2469" y="252"/>
                </a:cxn>
                <a:cxn ang="0">
                  <a:pos x="2397" y="210"/>
                </a:cxn>
                <a:cxn ang="0">
                  <a:pos x="2260" y="192"/>
                </a:cxn>
                <a:cxn ang="0">
                  <a:pos x="2236" y="186"/>
                </a:cxn>
                <a:cxn ang="0">
                  <a:pos x="2218" y="192"/>
                </a:cxn>
                <a:cxn ang="0">
                  <a:pos x="2146" y="228"/>
                </a:cxn>
                <a:cxn ang="0">
                  <a:pos x="2110" y="240"/>
                </a:cxn>
                <a:cxn ang="0">
                  <a:pos x="2086" y="246"/>
                </a:cxn>
                <a:cxn ang="0">
                  <a:pos x="2074" y="258"/>
                </a:cxn>
                <a:cxn ang="0">
                  <a:pos x="2074" y="276"/>
                </a:cxn>
                <a:cxn ang="0">
                  <a:pos x="2051" y="300"/>
                </a:cxn>
                <a:cxn ang="0">
                  <a:pos x="2033" y="312"/>
                </a:cxn>
                <a:cxn ang="0">
                  <a:pos x="2021" y="324"/>
                </a:cxn>
                <a:cxn ang="0">
                  <a:pos x="2009" y="336"/>
                </a:cxn>
                <a:cxn ang="0">
                  <a:pos x="1979" y="342"/>
                </a:cxn>
                <a:cxn ang="0">
                  <a:pos x="1913" y="336"/>
                </a:cxn>
                <a:cxn ang="0">
                  <a:pos x="1877" y="330"/>
                </a:cxn>
                <a:cxn ang="0">
                  <a:pos x="1865" y="342"/>
                </a:cxn>
                <a:cxn ang="0">
                  <a:pos x="1853" y="354"/>
                </a:cxn>
                <a:cxn ang="0">
                  <a:pos x="1823" y="360"/>
                </a:cxn>
                <a:cxn ang="0">
                  <a:pos x="1764" y="342"/>
                </a:cxn>
                <a:cxn ang="0">
                  <a:pos x="1740" y="342"/>
                </a:cxn>
                <a:cxn ang="0">
                  <a:pos x="1716" y="354"/>
                </a:cxn>
                <a:cxn ang="0">
                  <a:pos x="1656" y="425"/>
                </a:cxn>
                <a:cxn ang="0">
                  <a:pos x="1614" y="569"/>
                </a:cxn>
                <a:cxn ang="0">
                  <a:pos x="1614" y="593"/>
                </a:cxn>
                <a:cxn ang="0">
                  <a:pos x="1620" y="641"/>
                </a:cxn>
                <a:cxn ang="0">
                  <a:pos x="1638" y="659"/>
                </a:cxn>
                <a:cxn ang="0">
                  <a:pos x="1632" y="671"/>
                </a:cxn>
                <a:cxn ang="0">
                  <a:pos x="1620" y="683"/>
                </a:cxn>
                <a:cxn ang="0">
                  <a:pos x="1542" y="689"/>
                </a:cxn>
                <a:cxn ang="0">
                  <a:pos x="1465" y="629"/>
                </a:cxn>
                <a:cxn ang="0">
                  <a:pos x="1333" y="587"/>
                </a:cxn>
                <a:cxn ang="0">
                  <a:pos x="1184" y="671"/>
                </a:cxn>
                <a:cxn ang="0">
                  <a:pos x="1016" y="731"/>
                </a:cxn>
                <a:cxn ang="0">
                  <a:pos x="813" y="743"/>
                </a:cxn>
                <a:cxn ang="0">
                  <a:pos x="628" y="701"/>
                </a:cxn>
                <a:cxn ang="0">
                  <a:pos x="568" y="695"/>
                </a:cxn>
                <a:cxn ang="0">
                  <a:pos x="556" y="701"/>
                </a:cxn>
                <a:cxn ang="0">
                  <a:pos x="520" y="731"/>
                </a:cxn>
                <a:cxn ang="0">
                  <a:pos x="436" y="809"/>
                </a:cxn>
                <a:cxn ang="0">
                  <a:pos x="406" y="821"/>
                </a:cxn>
                <a:cxn ang="0">
                  <a:pos x="382" y="821"/>
                </a:cxn>
                <a:cxn ang="0">
                  <a:pos x="335" y="827"/>
                </a:cxn>
                <a:cxn ang="0">
                  <a:pos x="209" y="851"/>
                </a:cxn>
                <a:cxn ang="0">
                  <a:pos x="173" y="857"/>
                </a:cxn>
                <a:cxn ang="0">
                  <a:pos x="125" y="851"/>
                </a:cxn>
                <a:cxn ang="0">
                  <a:pos x="107" y="857"/>
                </a:cxn>
                <a:cxn ang="0">
                  <a:pos x="101" y="875"/>
                </a:cxn>
                <a:cxn ang="0">
                  <a:pos x="83" y="887"/>
                </a:cxn>
                <a:cxn ang="0">
                  <a:pos x="48" y="899"/>
                </a:cxn>
                <a:cxn ang="0">
                  <a:pos x="2780" y="24"/>
                </a:cxn>
              </a:cxnLst>
              <a:rect l="0" t="0" r="r" b="b"/>
              <a:pathLst>
                <a:path w="2780" h="953">
                  <a:moveTo>
                    <a:pt x="2780" y="24"/>
                  </a:moveTo>
                  <a:lnTo>
                    <a:pt x="2774" y="24"/>
                  </a:lnTo>
                  <a:lnTo>
                    <a:pt x="2774" y="18"/>
                  </a:lnTo>
                  <a:lnTo>
                    <a:pt x="2768" y="18"/>
                  </a:lnTo>
                  <a:lnTo>
                    <a:pt x="2756" y="12"/>
                  </a:lnTo>
                  <a:lnTo>
                    <a:pt x="2738" y="6"/>
                  </a:lnTo>
                  <a:lnTo>
                    <a:pt x="2714" y="0"/>
                  </a:lnTo>
                  <a:lnTo>
                    <a:pt x="2678" y="24"/>
                  </a:lnTo>
                  <a:lnTo>
                    <a:pt x="2643" y="54"/>
                  </a:lnTo>
                  <a:lnTo>
                    <a:pt x="2619" y="90"/>
                  </a:lnTo>
                  <a:lnTo>
                    <a:pt x="2613" y="96"/>
                  </a:lnTo>
                  <a:lnTo>
                    <a:pt x="2613" y="102"/>
                  </a:lnTo>
                  <a:lnTo>
                    <a:pt x="2601" y="108"/>
                  </a:lnTo>
                  <a:lnTo>
                    <a:pt x="2583" y="120"/>
                  </a:lnTo>
                  <a:lnTo>
                    <a:pt x="2541" y="132"/>
                  </a:lnTo>
                  <a:lnTo>
                    <a:pt x="2511" y="156"/>
                  </a:lnTo>
                  <a:lnTo>
                    <a:pt x="2511" y="204"/>
                  </a:lnTo>
                  <a:lnTo>
                    <a:pt x="2511" y="210"/>
                  </a:lnTo>
                  <a:lnTo>
                    <a:pt x="2505" y="216"/>
                  </a:lnTo>
                  <a:lnTo>
                    <a:pt x="2505" y="222"/>
                  </a:lnTo>
                  <a:lnTo>
                    <a:pt x="2499" y="228"/>
                  </a:lnTo>
                  <a:lnTo>
                    <a:pt x="2499" y="240"/>
                  </a:lnTo>
                  <a:lnTo>
                    <a:pt x="2493" y="246"/>
                  </a:lnTo>
                  <a:lnTo>
                    <a:pt x="2487" y="246"/>
                  </a:lnTo>
                  <a:lnTo>
                    <a:pt x="2487" y="252"/>
                  </a:lnTo>
                  <a:lnTo>
                    <a:pt x="2481" y="252"/>
                  </a:lnTo>
                  <a:lnTo>
                    <a:pt x="2475" y="252"/>
                  </a:lnTo>
                  <a:lnTo>
                    <a:pt x="2469" y="252"/>
                  </a:lnTo>
                  <a:lnTo>
                    <a:pt x="2457" y="252"/>
                  </a:lnTo>
                  <a:lnTo>
                    <a:pt x="2439" y="258"/>
                  </a:lnTo>
                  <a:lnTo>
                    <a:pt x="2415" y="222"/>
                  </a:lnTo>
                  <a:lnTo>
                    <a:pt x="2397" y="210"/>
                  </a:lnTo>
                  <a:lnTo>
                    <a:pt x="2373" y="216"/>
                  </a:lnTo>
                  <a:lnTo>
                    <a:pt x="2332" y="216"/>
                  </a:lnTo>
                  <a:lnTo>
                    <a:pt x="2296" y="204"/>
                  </a:lnTo>
                  <a:lnTo>
                    <a:pt x="2260" y="192"/>
                  </a:lnTo>
                  <a:lnTo>
                    <a:pt x="2260" y="192"/>
                  </a:lnTo>
                  <a:lnTo>
                    <a:pt x="2248" y="186"/>
                  </a:lnTo>
                  <a:lnTo>
                    <a:pt x="2242" y="186"/>
                  </a:lnTo>
                  <a:lnTo>
                    <a:pt x="2236" y="186"/>
                  </a:lnTo>
                  <a:lnTo>
                    <a:pt x="2230" y="186"/>
                  </a:lnTo>
                  <a:lnTo>
                    <a:pt x="2224" y="192"/>
                  </a:lnTo>
                  <a:lnTo>
                    <a:pt x="2224" y="192"/>
                  </a:lnTo>
                  <a:lnTo>
                    <a:pt x="2218" y="192"/>
                  </a:lnTo>
                  <a:lnTo>
                    <a:pt x="2212" y="198"/>
                  </a:lnTo>
                  <a:lnTo>
                    <a:pt x="2194" y="204"/>
                  </a:lnTo>
                  <a:lnTo>
                    <a:pt x="2170" y="210"/>
                  </a:lnTo>
                  <a:lnTo>
                    <a:pt x="2146" y="228"/>
                  </a:lnTo>
                  <a:lnTo>
                    <a:pt x="2122" y="240"/>
                  </a:lnTo>
                  <a:lnTo>
                    <a:pt x="2116" y="240"/>
                  </a:lnTo>
                  <a:lnTo>
                    <a:pt x="2110" y="240"/>
                  </a:lnTo>
                  <a:lnTo>
                    <a:pt x="2110" y="240"/>
                  </a:lnTo>
                  <a:lnTo>
                    <a:pt x="2104" y="240"/>
                  </a:lnTo>
                  <a:lnTo>
                    <a:pt x="2098" y="246"/>
                  </a:lnTo>
                  <a:lnTo>
                    <a:pt x="2092" y="246"/>
                  </a:lnTo>
                  <a:lnTo>
                    <a:pt x="2086" y="246"/>
                  </a:lnTo>
                  <a:lnTo>
                    <a:pt x="2080" y="252"/>
                  </a:lnTo>
                  <a:lnTo>
                    <a:pt x="2080" y="258"/>
                  </a:lnTo>
                  <a:lnTo>
                    <a:pt x="2074" y="258"/>
                  </a:lnTo>
                  <a:lnTo>
                    <a:pt x="2074" y="258"/>
                  </a:lnTo>
                  <a:lnTo>
                    <a:pt x="2074" y="264"/>
                  </a:lnTo>
                  <a:lnTo>
                    <a:pt x="2074" y="264"/>
                  </a:lnTo>
                  <a:lnTo>
                    <a:pt x="2074" y="270"/>
                  </a:lnTo>
                  <a:lnTo>
                    <a:pt x="2074" y="276"/>
                  </a:lnTo>
                  <a:lnTo>
                    <a:pt x="2069" y="288"/>
                  </a:lnTo>
                  <a:lnTo>
                    <a:pt x="2057" y="300"/>
                  </a:lnTo>
                  <a:lnTo>
                    <a:pt x="2057" y="300"/>
                  </a:lnTo>
                  <a:lnTo>
                    <a:pt x="2051" y="300"/>
                  </a:lnTo>
                  <a:lnTo>
                    <a:pt x="2045" y="300"/>
                  </a:lnTo>
                  <a:lnTo>
                    <a:pt x="2039" y="306"/>
                  </a:lnTo>
                  <a:lnTo>
                    <a:pt x="2033" y="306"/>
                  </a:lnTo>
                  <a:lnTo>
                    <a:pt x="2033" y="312"/>
                  </a:lnTo>
                  <a:lnTo>
                    <a:pt x="2027" y="312"/>
                  </a:lnTo>
                  <a:lnTo>
                    <a:pt x="2027" y="318"/>
                  </a:lnTo>
                  <a:lnTo>
                    <a:pt x="2027" y="318"/>
                  </a:lnTo>
                  <a:lnTo>
                    <a:pt x="2021" y="324"/>
                  </a:lnTo>
                  <a:lnTo>
                    <a:pt x="2021" y="324"/>
                  </a:lnTo>
                  <a:lnTo>
                    <a:pt x="2015" y="330"/>
                  </a:lnTo>
                  <a:lnTo>
                    <a:pt x="2015" y="330"/>
                  </a:lnTo>
                  <a:lnTo>
                    <a:pt x="2009" y="336"/>
                  </a:lnTo>
                  <a:lnTo>
                    <a:pt x="1997" y="336"/>
                  </a:lnTo>
                  <a:lnTo>
                    <a:pt x="1991" y="342"/>
                  </a:lnTo>
                  <a:lnTo>
                    <a:pt x="1985" y="342"/>
                  </a:lnTo>
                  <a:lnTo>
                    <a:pt x="1979" y="342"/>
                  </a:lnTo>
                  <a:lnTo>
                    <a:pt x="1961" y="336"/>
                  </a:lnTo>
                  <a:lnTo>
                    <a:pt x="1925" y="336"/>
                  </a:lnTo>
                  <a:lnTo>
                    <a:pt x="1919" y="336"/>
                  </a:lnTo>
                  <a:lnTo>
                    <a:pt x="1913" y="336"/>
                  </a:lnTo>
                  <a:lnTo>
                    <a:pt x="1895" y="330"/>
                  </a:lnTo>
                  <a:lnTo>
                    <a:pt x="1889" y="330"/>
                  </a:lnTo>
                  <a:lnTo>
                    <a:pt x="1883" y="330"/>
                  </a:lnTo>
                  <a:lnTo>
                    <a:pt x="1877" y="330"/>
                  </a:lnTo>
                  <a:lnTo>
                    <a:pt x="1877" y="330"/>
                  </a:lnTo>
                  <a:lnTo>
                    <a:pt x="1871" y="336"/>
                  </a:lnTo>
                  <a:lnTo>
                    <a:pt x="1871" y="336"/>
                  </a:lnTo>
                  <a:lnTo>
                    <a:pt x="1865" y="342"/>
                  </a:lnTo>
                  <a:lnTo>
                    <a:pt x="1865" y="342"/>
                  </a:lnTo>
                  <a:lnTo>
                    <a:pt x="1859" y="348"/>
                  </a:lnTo>
                  <a:lnTo>
                    <a:pt x="1859" y="348"/>
                  </a:lnTo>
                  <a:lnTo>
                    <a:pt x="1853" y="354"/>
                  </a:lnTo>
                  <a:lnTo>
                    <a:pt x="1847" y="354"/>
                  </a:lnTo>
                  <a:lnTo>
                    <a:pt x="1835" y="360"/>
                  </a:lnTo>
                  <a:lnTo>
                    <a:pt x="1829" y="360"/>
                  </a:lnTo>
                  <a:lnTo>
                    <a:pt x="1823" y="360"/>
                  </a:lnTo>
                  <a:lnTo>
                    <a:pt x="1817" y="360"/>
                  </a:lnTo>
                  <a:lnTo>
                    <a:pt x="1776" y="342"/>
                  </a:lnTo>
                  <a:lnTo>
                    <a:pt x="1770" y="342"/>
                  </a:lnTo>
                  <a:lnTo>
                    <a:pt x="1764" y="342"/>
                  </a:lnTo>
                  <a:lnTo>
                    <a:pt x="1758" y="342"/>
                  </a:lnTo>
                  <a:lnTo>
                    <a:pt x="1746" y="342"/>
                  </a:lnTo>
                  <a:lnTo>
                    <a:pt x="1746" y="342"/>
                  </a:lnTo>
                  <a:lnTo>
                    <a:pt x="1740" y="342"/>
                  </a:lnTo>
                  <a:lnTo>
                    <a:pt x="1734" y="342"/>
                  </a:lnTo>
                  <a:lnTo>
                    <a:pt x="1728" y="348"/>
                  </a:lnTo>
                  <a:lnTo>
                    <a:pt x="1722" y="348"/>
                  </a:lnTo>
                  <a:lnTo>
                    <a:pt x="1716" y="354"/>
                  </a:lnTo>
                  <a:lnTo>
                    <a:pt x="1704" y="366"/>
                  </a:lnTo>
                  <a:lnTo>
                    <a:pt x="1698" y="378"/>
                  </a:lnTo>
                  <a:lnTo>
                    <a:pt x="1674" y="402"/>
                  </a:lnTo>
                  <a:lnTo>
                    <a:pt x="1656" y="425"/>
                  </a:lnTo>
                  <a:lnTo>
                    <a:pt x="1632" y="461"/>
                  </a:lnTo>
                  <a:lnTo>
                    <a:pt x="1614" y="509"/>
                  </a:lnTo>
                  <a:lnTo>
                    <a:pt x="1614" y="563"/>
                  </a:lnTo>
                  <a:lnTo>
                    <a:pt x="1614" y="569"/>
                  </a:lnTo>
                  <a:lnTo>
                    <a:pt x="1614" y="575"/>
                  </a:lnTo>
                  <a:lnTo>
                    <a:pt x="1614" y="581"/>
                  </a:lnTo>
                  <a:lnTo>
                    <a:pt x="1614" y="587"/>
                  </a:lnTo>
                  <a:lnTo>
                    <a:pt x="1614" y="593"/>
                  </a:lnTo>
                  <a:lnTo>
                    <a:pt x="1614" y="599"/>
                  </a:lnTo>
                  <a:lnTo>
                    <a:pt x="1614" y="605"/>
                  </a:lnTo>
                  <a:lnTo>
                    <a:pt x="1614" y="617"/>
                  </a:lnTo>
                  <a:lnTo>
                    <a:pt x="1620" y="641"/>
                  </a:lnTo>
                  <a:lnTo>
                    <a:pt x="1626" y="641"/>
                  </a:lnTo>
                  <a:lnTo>
                    <a:pt x="1632" y="647"/>
                  </a:lnTo>
                  <a:lnTo>
                    <a:pt x="1632" y="659"/>
                  </a:lnTo>
                  <a:lnTo>
                    <a:pt x="1638" y="659"/>
                  </a:lnTo>
                  <a:lnTo>
                    <a:pt x="1638" y="665"/>
                  </a:lnTo>
                  <a:lnTo>
                    <a:pt x="1638" y="665"/>
                  </a:lnTo>
                  <a:lnTo>
                    <a:pt x="1638" y="671"/>
                  </a:lnTo>
                  <a:lnTo>
                    <a:pt x="1632" y="671"/>
                  </a:lnTo>
                  <a:lnTo>
                    <a:pt x="1632" y="677"/>
                  </a:lnTo>
                  <a:lnTo>
                    <a:pt x="1632" y="677"/>
                  </a:lnTo>
                  <a:lnTo>
                    <a:pt x="1626" y="677"/>
                  </a:lnTo>
                  <a:lnTo>
                    <a:pt x="1620" y="683"/>
                  </a:lnTo>
                  <a:lnTo>
                    <a:pt x="1596" y="689"/>
                  </a:lnTo>
                  <a:lnTo>
                    <a:pt x="1572" y="689"/>
                  </a:lnTo>
                  <a:lnTo>
                    <a:pt x="1548" y="689"/>
                  </a:lnTo>
                  <a:lnTo>
                    <a:pt x="1542" y="689"/>
                  </a:lnTo>
                  <a:lnTo>
                    <a:pt x="1536" y="689"/>
                  </a:lnTo>
                  <a:lnTo>
                    <a:pt x="1518" y="683"/>
                  </a:lnTo>
                  <a:lnTo>
                    <a:pt x="1495" y="671"/>
                  </a:lnTo>
                  <a:lnTo>
                    <a:pt x="1465" y="629"/>
                  </a:lnTo>
                  <a:lnTo>
                    <a:pt x="1435" y="599"/>
                  </a:lnTo>
                  <a:lnTo>
                    <a:pt x="1405" y="581"/>
                  </a:lnTo>
                  <a:lnTo>
                    <a:pt x="1375" y="563"/>
                  </a:lnTo>
                  <a:lnTo>
                    <a:pt x="1333" y="587"/>
                  </a:lnTo>
                  <a:lnTo>
                    <a:pt x="1303" y="653"/>
                  </a:lnTo>
                  <a:lnTo>
                    <a:pt x="1261" y="665"/>
                  </a:lnTo>
                  <a:lnTo>
                    <a:pt x="1219" y="653"/>
                  </a:lnTo>
                  <a:lnTo>
                    <a:pt x="1184" y="671"/>
                  </a:lnTo>
                  <a:lnTo>
                    <a:pt x="1136" y="671"/>
                  </a:lnTo>
                  <a:lnTo>
                    <a:pt x="1106" y="671"/>
                  </a:lnTo>
                  <a:lnTo>
                    <a:pt x="1076" y="707"/>
                  </a:lnTo>
                  <a:lnTo>
                    <a:pt x="1016" y="731"/>
                  </a:lnTo>
                  <a:lnTo>
                    <a:pt x="944" y="761"/>
                  </a:lnTo>
                  <a:lnTo>
                    <a:pt x="921" y="773"/>
                  </a:lnTo>
                  <a:lnTo>
                    <a:pt x="867" y="773"/>
                  </a:lnTo>
                  <a:lnTo>
                    <a:pt x="813" y="743"/>
                  </a:lnTo>
                  <a:lnTo>
                    <a:pt x="783" y="719"/>
                  </a:lnTo>
                  <a:lnTo>
                    <a:pt x="741" y="713"/>
                  </a:lnTo>
                  <a:lnTo>
                    <a:pt x="693" y="701"/>
                  </a:lnTo>
                  <a:lnTo>
                    <a:pt x="628" y="701"/>
                  </a:lnTo>
                  <a:lnTo>
                    <a:pt x="616" y="701"/>
                  </a:lnTo>
                  <a:lnTo>
                    <a:pt x="598" y="695"/>
                  </a:lnTo>
                  <a:lnTo>
                    <a:pt x="580" y="695"/>
                  </a:lnTo>
                  <a:lnTo>
                    <a:pt x="568" y="695"/>
                  </a:lnTo>
                  <a:lnTo>
                    <a:pt x="568" y="695"/>
                  </a:lnTo>
                  <a:lnTo>
                    <a:pt x="562" y="701"/>
                  </a:lnTo>
                  <a:lnTo>
                    <a:pt x="556" y="701"/>
                  </a:lnTo>
                  <a:lnTo>
                    <a:pt x="556" y="701"/>
                  </a:lnTo>
                  <a:lnTo>
                    <a:pt x="556" y="701"/>
                  </a:lnTo>
                  <a:lnTo>
                    <a:pt x="550" y="707"/>
                  </a:lnTo>
                  <a:lnTo>
                    <a:pt x="544" y="713"/>
                  </a:lnTo>
                  <a:lnTo>
                    <a:pt x="520" y="731"/>
                  </a:lnTo>
                  <a:lnTo>
                    <a:pt x="496" y="749"/>
                  </a:lnTo>
                  <a:lnTo>
                    <a:pt x="460" y="785"/>
                  </a:lnTo>
                  <a:lnTo>
                    <a:pt x="454" y="791"/>
                  </a:lnTo>
                  <a:lnTo>
                    <a:pt x="436" y="809"/>
                  </a:lnTo>
                  <a:lnTo>
                    <a:pt x="424" y="815"/>
                  </a:lnTo>
                  <a:lnTo>
                    <a:pt x="418" y="821"/>
                  </a:lnTo>
                  <a:lnTo>
                    <a:pt x="412" y="821"/>
                  </a:lnTo>
                  <a:lnTo>
                    <a:pt x="406" y="821"/>
                  </a:lnTo>
                  <a:lnTo>
                    <a:pt x="400" y="821"/>
                  </a:lnTo>
                  <a:lnTo>
                    <a:pt x="394" y="821"/>
                  </a:lnTo>
                  <a:lnTo>
                    <a:pt x="388" y="821"/>
                  </a:lnTo>
                  <a:lnTo>
                    <a:pt x="382" y="821"/>
                  </a:lnTo>
                  <a:lnTo>
                    <a:pt x="370" y="821"/>
                  </a:lnTo>
                  <a:lnTo>
                    <a:pt x="358" y="821"/>
                  </a:lnTo>
                  <a:lnTo>
                    <a:pt x="352" y="821"/>
                  </a:lnTo>
                  <a:lnTo>
                    <a:pt x="335" y="827"/>
                  </a:lnTo>
                  <a:lnTo>
                    <a:pt x="329" y="827"/>
                  </a:lnTo>
                  <a:lnTo>
                    <a:pt x="233" y="839"/>
                  </a:lnTo>
                  <a:lnTo>
                    <a:pt x="227" y="845"/>
                  </a:lnTo>
                  <a:lnTo>
                    <a:pt x="209" y="851"/>
                  </a:lnTo>
                  <a:lnTo>
                    <a:pt x="197" y="851"/>
                  </a:lnTo>
                  <a:lnTo>
                    <a:pt x="185" y="857"/>
                  </a:lnTo>
                  <a:lnTo>
                    <a:pt x="179" y="857"/>
                  </a:lnTo>
                  <a:lnTo>
                    <a:pt x="173" y="857"/>
                  </a:lnTo>
                  <a:lnTo>
                    <a:pt x="167" y="857"/>
                  </a:lnTo>
                  <a:lnTo>
                    <a:pt x="149" y="851"/>
                  </a:lnTo>
                  <a:lnTo>
                    <a:pt x="137" y="851"/>
                  </a:lnTo>
                  <a:lnTo>
                    <a:pt x="125" y="851"/>
                  </a:lnTo>
                  <a:lnTo>
                    <a:pt x="119" y="857"/>
                  </a:lnTo>
                  <a:lnTo>
                    <a:pt x="113" y="857"/>
                  </a:lnTo>
                  <a:lnTo>
                    <a:pt x="107" y="857"/>
                  </a:lnTo>
                  <a:lnTo>
                    <a:pt x="107" y="857"/>
                  </a:lnTo>
                  <a:lnTo>
                    <a:pt x="101" y="863"/>
                  </a:lnTo>
                  <a:lnTo>
                    <a:pt x="101" y="863"/>
                  </a:lnTo>
                  <a:lnTo>
                    <a:pt x="101" y="869"/>
                  </a:lnTo>
                  <a:lnTo>
                    <a:pt x="101" y="875"/>
                  </a:lnTo>
                  <a:lnTo>
                    <a:pt x="95" y="875"/>
                  </a:lnTo>
                  <a:lnTo>
                    <a:pt x="95" y="881"/>
                  </a:lnTo>
                  <a:lnTo>
                    <a:pt x="89" y="881"/>
                  </a:lnTo>
                  <a:lnTo>
                    <a:pt x="83" y="887"/>
                  </a:lnTo>
                  <a:lnTo>
                    <a:pt x="77" y="887"/>
                  </a:lnTo>
                  <a:lnTo>
                    <a:pt x="60" y="893"/>
                  </a:lnTo>
                  <a:lnTo>
                    <a:pt x="54" y="899"/>
                  </a:lnTo>
                  <a:lnTo>
                    <a:pt x="48" y="899"/>
                  </a:lnTo>
                  <a:lnTo>
                    <a:pt x="48" y="905"/>
                  </a:lnTo>
                  <a:lnTo>
                    <a:pt x="0" y="953"/>
                  </a:lnTo>
                  <a:lnTo>
                    <a:pt x="2780" y="953"/>
                  </a:lnTo>
                  <a:lnTo>
                    <a:pt x="2780" y="24"/>
                  </a:lnTo>
                  <a:lnTo>
                    <a:pt x="2780" y="24"/>
                  </a:lnTo>
                  <a:lnTo>
                    <a:pt x="2780" y="24"/>
                  </a:lnTo>
                </a:path>
              </a:pathLst>
            </a:custGeom>
            <a:gradFill rotWithShape="0">
              <a:gsLst>
                <a:gs pos="0">
                  <a:schemeClr val="bg1"/>
                </a:gs>
                <a:gs pos="100000">
                  <a:schemeClr val="bg2"/>
                </a:gs>
              </a:gsLst>
              <a:lin ang="2700000" scaled="1"/>
            </a:gradFill>
            <a:ln w="9525">
              <a:noFill/>
              <a:prstDash val="solid"/>
              <a:round/>
              <a:headEnd/>
              <a:tailEnd/>
            </a:ln>
          </p:spPr>
          <p:txBody>
            <a:bodyPr/>
            <a:lstStyle/>
            <a:p>
              <a:pPr>
                <a:defRPr/>
              </a:pPr>
              <a:endParaRPr lang="ru-RU"/>
            </a:p>
          </p:txBody>
        </p:sp>
        <p:sp>
          <p:nvSpPr>
            <p:cNvPr id="6" name="Freeform 4"/>
            <p:cNvSpPr>
              <a:spLocks/>
            </p:cNvSpPr>
            <p:nvPr/>
          </p:nvSpPr>
          <p:spPr bwMode="ltGray">
            <a:xfrm>
              <a:off x="4602" y="4014"/>
              <a:ext cx="12" cy="18"/>
            </a:xfrm>
            <a:custGeom>
              <a:avLst/>
              <a:gdLst/>
              <a:ahLst/>
              <a:cxnLst>
                <a:cxn ang="0">
                  <a:pos x="12" y="18"/>
                </a:cxn>
                <a:cxn ang="0">
                  <a:pos x="12" y="12"/>
                </a:cxn>
                <a:cxn ang="0">
                  <a:pos x="6" y="6"/>
                </a:cxn>
                <a:cxn ang="0">
                  <a:pos x="6" y="6"/>
                </a:cxn>
                <a:cxn ang="0">
                  <a:pos x="0" y="0"/>
                </a:cxn>
                <a:cxn ang="0">
                  <a:pos x="12" y="18"/>
                </a:cxn>
                <a:cxn ang="0">
                  <a:pos x="12" y="18"/>
                </a:cxn>
                <a:cxn ang="0">
                  <a:pos x="12" y="18"/>
                </a:cxn>
              </a:cxnLst>
              <a:rect l="0" t="0" r="r" b="b"/>
              <a:pathLst>
                <a:path w="12" h="18">
                  <a:moveTo>
                    <a:pt x="12" y="18"/>
                  </a:moveTo>
                  <a:lnTo>
                    <a:pt x="12" y="12"/>
                  </a:lnTo>
                  <a:lnTo>
                    <a:pt x="6" y="6"/>
                  </a:lnTo>
                  <a:lnTo>
                    <a:pt x="6" y="6"/>
                  </a:lnTo>
                  <a:lnTo>
                    <a:pt x="0" y="0"/>
                  </a:lnTo>
                  <a:lnTo>
                    <a:pt x="12" y="18"/>
                  </a:lnTo>
                  <a:lnTo>
                    <a:pt x="12" y="18"/>
                  </a:lnTo>
                  <a:lnTo>
                    <a:pt x="12" y="18"/>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pPr>
                <a:defRPr/>
              </a:pPr>
              <a:endParaRPr lang="ru-RU"/>
            </a:p>
          </p:txBody>
        </p:sp>
        <p:sp>
          <p:nvSpPr>
            <p:cNvPr id="7" name="Freeform 5"/>
            <p:cNvSpPr>
              <a:spLocks/>
            </p:cNvSpPr>
            <p:nvPr/>
          </p:nvSpPr>
          <p:spPr bwMode="ltGray">
            <a:xfrm>
              <a:off x="4596" y="3996"/>
              <a:ext cx="6" cy="18"/>
            </a:xfrm>
            <a:custGeom>
              <a:avLst/>
              <a:gdLst/>
              <a:ahLst/>
              <a:cxnLst>
                <a:cxn ang="0">
                  <a:pos x="0" y="12"/>
                </a:cxn>
                <a:cxn ang="0">
                  <a:pos x="6" y="18"/>
                </a:cxn>
                <a:cxn ang="0">
                  <a:pos x="0" y="0"/>
                </a:cxn>
                <a:cxn ang="0">
                  <a:pos x="0" y="12"/>
                </a:cxn>
                <a:cxn ang="0">
                  <a:pos x="0" y="12"/>
                </a:cxn>
                <a:cxn ang="0">
                  <a:pos x="0" y="12"/>
                </a:cxn>
              </a:cxnLst>
              <a:rect l="0" t="0" r="r" b="b"/>
              <a:pathLst>
                <a:path w="6" h="18">
                  <a:moveTo>
                    <a:pt x="0" y="12"/>
                  </a:moveTo>
                  <a:lnTo>
                    <a:pt x="6" y="18"/>
                  </a:lnTo>
                  <a:lnTo>
                    <a:pt x="0" y="0"/>
                  </a:lnTo>
                  <a:lnTo>
                    <a:pt x="0" y="12"/>
                  </a:lnTo>
                  <a:lnTo>
                    <a:pt x="0" y="12"/>
                  </a:lnTo>
                  <a:lnTo>
                    <a:pt x="0" y="12"/>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pPr>
                <a:defRPr/>
              </a:pPr>
              <a:endParaRPr lang="ru-RU"/>
            </a:p>
          </p:txBody>
        </p:sp>
        <p:sp>
          <p:nvSpPr>
            <p:cNvPr id="8" name="Freeform 6"/>
            <p:cNvSpPr>
              <a:spLocks/>
            </p:cNvSpPr>
            <p:nvPr/>
          </p:nvSpPr>
          <p:spPr bwMode="ltGray">
            <a:xfrm>
              <a:off x="5180" y="3577"/>
              <a:ext cx="304" cy="741"/>
            </a:xfrm>
            <a:custGeom>
              <a:avLst/>
              <a:gdLst/>
              <a:ahLst/>
              <a:cxnLst>
                <a:cxn ang="0">
                  <a:pos x="280" y="42"/>
                </a:cxn>
                <a:cxn ang="0">
                  <a:pos x="274" y="42"/>
                </a:cxn>
                <a:cxn ang="0">
                  <a:pos x="268" y="42"/>
                </a:cxn>
                <a:cxn ang="0">
                  <a:pos x="256" y="42"/>
                </a:cxn>
                <a:cxn ang="0">
                  <a:pos x="238" y="48"/>
                </a:cxn>
                <a:cxn ang="0">
                  <a:pos x="214" y="12"/>
                </a:cxn>
                <a:cxn ang="0">
                  <a:pos x="196" y="0"/>
                </a:cxn>
                <a:cxn ang="0">
                  <a:pos x="196" y="0"/>
                </a:cxn>
                <a:cxn ang="0">
                  <a:pos x="164" y="167"/>
                </a:cxn>
                <a:cxn ang="0">
                  <a:pos x="144" y="217"/>
                </a:cxn>
                <a:cxn ang="0">
                  <a:pos x="110" y="281"/>
                </a:cxn>
                <a:cxn ang="0">
                  <a:pos x="96" y="327"/>
                </a:cxn>
                <a:cxn ang="0">
                  <a:pos x="124" y="405"/>
                </a:cxn>
                <a:cxn ang="0">
                  <a:pos x="100" y="463"/>
                </a:cxn>
                <a:cxn ang="0">
                  <a:pos x="68" y="503"/>
                </a:cxn>
                <a:cxn ang="0">
                  <a:pos x="30" y="539"/>
                </a:cxn>
                <a:cxn ang="0">
                  <a:pos x="24" y="613"/>
                </a:cxn>
                <a:cxn ang="0">
                  <a:pos x="0" y="741"/>
                </a:cxn>
                <a:cxn ang="0">
                  <a:pos x="202" y="741"/>
                </a:cxn>
                <a:cxn ang="0">
                  <a:pos x="180" y="639"/>
                </a:cxn>
                <a:cxn ang="0">
                  <a:pos x="192" y="589"/>
                </a:cxn>
                <a:cxn ang="0">
                  <a:pos x="178" y="539"/>
                </a:cxn>
                <a:cxn ang="0">
                  <a:pos x="190" y="499"/>
                </a:cxn>
                <a:cxn ang="0">
                  <a:pos x="184" y="465"/>
                </a:cxn>
                <a:cxn ang="0">
                  <a:pos x="192" y="391"/>
                </a:cxn>
                <a:cxn ang="0">
                  <a:pos x="216" y="313"/>
                </a:cxn>
                <a:cxn ang="0">
                  <a:pos x="238" y="249"/>
                </a:cxn>
                <a:cxn ang="0">
                  <a:pos x="268" y="185"/>
                </a:cxn>
                <a:cxn ang="0">
                  <a:pos x="284" y="159"/>
                </a:cxn>
                <a:cxn ang="0">
                  <a:pos x="304" y="12"/>
                </a:cxn>
                <a:cxn ang="0">
                  <a:pos x="298" y="24"/>
                </a:cxn>
                <a:cxn ang="0">
                  <a:pos x="292" y="30"/>
                </a:cxn>
                <a:cxn ang="0">
                  <a:pos x="292" y="36"/>
                </a:cxn>
                <a:cxn ang="0">
                  <a:pos x="286" y="36"/>
                </a:cxn>
                <a:cxn ang="0">
                  <a:pos x="286" y="42"/>
                </a:cxn>
                <a:cxn ang="0">
                  <a:pos x="280" y="42"/>
                </a:cxn>
                <a:cxn ang="0">
                  <a:pos x="280" y="42"/>
                </a:cxn>
                <a:cxn ang="0">
                  <a:pos x="280" y="42"/>
                </a:cxn>
              </a:cxnLst>
              <a:rect l="0" t="0" r="r" b="b"/>
              <a:pathLst>
                <a:path w="304" h="741">
                  <a:moveTo>
                    <a:pt x="280" y="42"/>
                  </a:moveTo>
                  <a:lnTo>
                    <a:pt x="274" y="42"/>
                  </a:lnTo>
                  <a:lnTo>
                    <a:pt x="268" y="42"/>
                  </a:lnTo>
                  <a:lnTo>
                    <a:pt x="256" y="42"/>
                  </a:lnTo>
                  <a:lnTo>
                    <a:pt x="238" y="48"/>
                  </a:lnTo>
                  <a:lnTo>
                    <a:pt x="214" y="12"/>
                  </a:lnTo>
                  <a:lnTo>
                    <a:pt x="196" y="0"/>
                  </a:lnTo>
                  <a:lnTo>
                    <a:pt x="196" y="0"/>
                  </a:lnTo>
                  <a:lnTo>
                    <a:pt x="164" y="167"/>
                  </a:lnTo>
                  <a:lnTo>
                    <a:pt x="144" y="217"/>
                  </a:lnTo>
                  <a:lnTo>
                    <a:pt x="110" y="281"/>
                  </a:lnTo>
                  <a:lnTo>
                    <a:pt x="96" y="327"/>
                  </a:lnTo>
                  <a:lnTo>
                    <a:pt x="124" y="405"/>
                  </a:lnTo>
                  <a:lnTo>
                    <a:pt x="100" y="463"/>
                  </a:lnTo>
                  <a:lnTo>
                    <a:pt x="68" y="503"/>
                  </a:lnTo>
                  <a:lnTo>
                    <a:pt x="30" y="539"/>
                  </a:lnTo>
                  <a:lnTo>
                    <a:pt x="24" y="613"/>
                  </a:lnTo>
                  <a:lnTo>
                    <a:pt x="0" y="741"/>
                  </a:lnTo>
                  <a:lnTo>
                    <a:pt x="202" y="741"/>
                  </a:lnTo>
                  <a:lnTo>
                    <a:pt x="180" y="639"/>
                  </a:lnTo>
                  <a:lnTo>
                    <a:pt x="192" y="589"/>
                  </a:lnTo>
                  <a:lnTo>
                    <a:pt x="178" y="539"/>
                  </a:lnTo>
                  <a:lnTo>
                    <a:pt x="190" y="499"/>
                  </a:lnTo>
                  <a:lnTo>
                    <a:pt x="184" y="465"/>
                  </a:lnTo>
                  <a:lnTo>
                    <a:pt x="192" y="391"/>
                  </a:lnTo>
                  <a:lnTo>
                    <a:pt x="216" y="313"/>
                  </a:lnTo>
                  <a:lnTo>
                    <a:pt x="238" y="249"/>
                  </a:lnTo>
                  <a:lnTo>
                    <a:pt x="268" y="185"/>
                  </a:lnTo>
                  <a:lnTo>
                    <a:pt x="284" y="159"/>
                  </a:lnTo>
                  <a:lnTo>
                    <a:pt x="304" y="12"/>
                  </a:lnTo>
                  <a:lnTo>
                    <a:pt x="298" y="24"/>
                  </a:lnTo>
                  <a:lnTo>
                    <a:pt x="292" y="30"/>
                  </a:lnTo>
                  <a:lnTo>
                    <a:pt x="292" y="36"/>
                  </a:lnTo>
                  <a:lnTo>
                    <a:pt x="286" y="36"/>
                  </a:lnTo>
                  <a:lnTo>
                    <a:pt x="286" y="42"/>
                  </a:lnTo>
                  <a:lnTo>
                    <a:pt x="280" y="42"/>
                  </a:lnTo>
                  <a:lnTo>
                    <a:pt x="280" y="42"/>
                  </a:lnTo>
                  <a:lnTo>
                    <a:pt x="280" y="42"/>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pPr>
                <a:defRPr/>
              </a:pPr>
              <a:endParaRPr lang="ru-RU"/>
            </a:p>
          </p:txBody>
        </p:sp>
        <p:sp>
          <p:nvSpPr>
            <p:cNvPr id="9" name="Freeform 7"/>
            <p:cNvSpPr>
              <a:spLocks/>
            </p:cNvSpPr>
            <p:nvPr/>
          </p:nvSpPr>
          <p:spPr bwMode="ltGray">
            <a:xfrm>
              <a:off x="4918" y="3553"/>
              <a:ext cx="314" cy="767"/>
            </a:xfrm>
            <a:custGeom>
              <a:avLst/>
              <a:gdLst/>
              <a:ahLst/>
              <a:cxnLst>
                <a:cxn ang="0">
                  <a:pos x="284" y="6"/>
                </a:cxn>
                <a:cxn ang="0">
                  <a:pos x="278" y="6"/>
                </a:cxn>
                <a:cxn ang="0">
                  <a:pos x="272" y="12"/>
                </a:cxn>
                <a:cxn ang="0">
                  <a:pos x="254" y="18"/>
                </a:cxn>
                <a:cxn ang="0">
                  <a:pos x="230" y="24"/>
                </a:cxn>
                <a:cxn ang="0">
                  <a:pos x="206" y="42"/>
                </a:cxn>
                <a:cxn ang="0">
                  <a:pos x="188" y="48"/>
                </a:cxn>
                <a:cxn ang="0">
                  <a:pos x="176" y="54"/>
                </a:cxn>
                <a:cxn ang="0">
                  <a:pos x="170" y="54"/>
                </a:cxn>
                <a:cxn ang="0">
                  <a:pos x="150" y="169"/>
                </a:cxn>
                <a:cxn ang="0">
                  <a:pos x="110" y="225"/>
                </a:cxn>
                <a:cxn ang="0">
                  <a:pos x="54" y="383"/>
                </a:cxn>
                <a:cxn ang="0">
                  <a:pos x="82" y="555"/>
                </a:cxn>
                <a:cxn ang="0">
                  <a:pos x="40" y="679"/>
                </a:cxn>
                <a:cxn ang="0">
                  <a:pos x="0" y="767"/>
                </a:cxn>
                <a:cxn ang="0">
                  <a:pos x="108" y="767"/>
                </a:cxn>
                <a:cxn ang="0">
                  <a:pos x="120" y="611"/>
                </a:cxn>
                <a:cxn ang="0">
                  <a:pos x="148" y="499"/>
                </a:cxn>
                <a:cxn ang="0">
                  <a:pos x="160" y="367"/>
                </a:cxn>
                <a:cxn ang="0">
                  <a:pos x="218" y="327"/>
                </a:cxn>
                <a:cxn ang="0">
                  <a:pos x="238" y="221"/>
                </a:cxn>
                <a:cxn ang="0">
                  <a:pos x="296" y="135"/>
                </a:cxn>
                <a:cxn ang="0">
                  <a:pos x="314" y="0"/>
                </a:cxn>
                <a:cxn ang="0">
                  <a:pos x="302" y="0"/>
                </a:cxn>
                <a:cxn ang="0">
                  <a:pos x="296" y="0"/>
                </a:cxn>
                <a:cxn ang="0">
                  <a:pos x="290" y="0"/>
                </a:cxn>
                <a:cxn ang="0">
                  <a:pos x="284" y="6"/>
                </a:cxn>
                <a:cxn ang="0">
                  <a:pos x="284" y="6"/>
                </a:cxn>
                <a:cxn ang="0">
                  <a:pos x="284" y="6"/>
                </a:cxn>
                <a:cxn ang="0">
                  <a:pos x="284" y="6"/>
                </a:cxn>
              </a:cxnLst>
              <a:rect l="0" t="0" r="r" b="b"/>
              <a:pathLst>
                <a:path w="314" h="767">
                  <a:moveTo>
                    <a:pt x="284" y="6"/>
                  </a:moveTo>
                  <a:lnTo>
                    <a:pt x="278" y="6"/>
                  </a:lnTo>
                  <a:lnTo>
                    <a:pt x="272" y="12"/>
                  </a:lnTo>
                  <a:lnTo>
                    <a:pt x="254" y="18"/>
                  </a:lnTo>
                  <a:lnTo>
                    <a:pt x="230" y="24"/>
                  </a:lnTo>
                  <a:lnTo>
                    <a:pt x="206" y="42"/>
                  </a:lnTo>
                  <a:lnTo>
                    <a:pt x="188" y="48"/>
                  </a:lnTo>
                  <a:lnTo>
                    <a:pt x="176" y="54"/>
                  </a:lnTo>
                  <a:lnTo>
                    <a:pt x="170" y="54"/>
                  </a:lnTo>
                  <a:lnTo>
                    <a:pt x="150" y="169"/>
                  </a:lnTo>
                  <a:lnTo>
                    <a:pt x="110" y="225"/>
                  </a:lnTo>
                  <a:lnTo>
                    <a:pt x="54" y="383"/>
                  </a:lnTo>
                  <a:lnTo>
                    <a:pt x="82" y="555"/>
                  </a:lnTo>
                  <a:lnTo>
                    <a:pt x="40" y="679"/>
                  </a:lnTo>
                  <a:lnTo>
                    <a:pt x="0" y="767"/>
                  </a:lnTo>
                  <a:lnTo>
                    <a:pt x="108" y="767"/>
                  </a:lnTo>
                  <a:lnTo>
                    <a:pt x="120" y="611"/>
                  </a:lnTo>
                  <a:lnTo>
                    <a:pt x="148" y="499"/>
                  </a:lnTo>
                  <a:lnTo>
                    <a:pt x="160" y="367"/>
                  </a:lnTo>
                  <a:lnTo>
                    <a:pt x="218" y="327"/>
                  </a:lnTo>
                  <a:lnTo>
                    <a:pt x="238" y="221"/>
                  </a:lnTo>
                  <a:lnTo>
                    <a:pt x="296" y="135"/>
                  </a:lnTo>
                  <a:lnTo>
                    <a:pt x="314" y="0"/>
                  </a:lnTo>
                  <a:lnTo>
                    <a:pt x="302" y="0"/>
                  </a:lnTo>
                  <a:lnTo>
                    <a:pt x="296" y="0"/>
                  </a:lnTo>
                  <a:lnTo>
                    <a:pt x="290" y="0"/>
                  </a:lnTo>
                  <a:lnTo>
                    <a:pt x="284" y="6"/>
                  </a:lnTo>
                  <a:lnTo>
                    <a:pt x="284" y="6"/>
                  </a:lnTo>
                  <a:lnTo>
                    <a:pt x="284" y="6"/>
                  </a:lnTo>
                  <a:lnTo>
                    <a:pt x="284" y="6"/>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pPr>
                <a:defRPr/>
              </a:pPr>
              <a:endParaRPr lang="ru-RU"/>
            </a:p>
          </p:txBody>
        </p:sp>
        <p:sp>
          <p:nvSpPr>
            <p:cNvPr id="10" name="Freeform 8"/>
            <p:cNvSpPr>
              <a:spLocks/>
            </p:cNvSpPr>
            <p:nvPr/>
          </p:nvSpPr>
          <p:spPr bwMode="ltGray">
            <a:xfrm>
              <a:off x="4700" y="3697"/>
              <a:ext cx="275" cy="623"/>
            </a:xfrm>
            <a:custGeom>
              <a:avLst/>
              <a:gdLst/>
              <a:ahLst/>
              <a:cxnLst>
                <a:cxn ang="0">
                  <a:pos x="257" y="12"/>
                </a:cxn>
                <a:cxn ang="0">
                  <a:pos x="239" y="6"/>
                </a:cxn>
                <a:cxn ang="0">
                  <a:pos x="203" y="6"/>
                </a:cxn>
                <a:cxn ang="0">
                  <a:pos x="203" y="6"/>
                </a:cxn>
                <a:cxn ang="0">
                  <a:pos x="197" y="6"/>
                </a:cxn>
                <a:cxn ang="0">
                  <a:pos x="185" y="0"/>
                </a:cxn>
                <a:cxn ang="0">
                  <a:pos x="173" y="0"/>
                </a:cxn>
                <a:cxn ang="0">
                  <a:pos x="166" y="0"/>
                </a:cxn>
                <a:cxn ang="0">
                  <a:pos x="160" y="0"/>
                </a:cxn>
                <a:cxn ang="0">
                  <a:pos x="144" y="117"/>
                </a:cxn>
                <a:cxn ang="0">
                  <a:pos x="128" y="185"/>
                </a:cxn>
                <a:cxn ang="0">
                  <a:pos x="58" y="299"/>
                </a:cxn>
                <a:cxn ang="0">
                  <a:pos x="54" y="441"/>
                </a:cxn>
                <a:cxn ang="0">
                  <a:pos x="24" y="523"/>
                </a:cxn>
                <a:cxn ang="0">
                  <a:pos x="0" y="623"/>
                </a:cxn>
                <a:cxn ang="0">
                  <a:pos x="78" y="623"/>
                </a:cxn>
                <a:cxn ang="0">
                  <a:pos x="92" y="555"/>
                </a:cxn>
                <a:cxn ang="0">
                  <a:pos x="134" y="447"/>
                </a:cxn>
                <a:cxn ang="0">
                  <a:pos x="158" y="315"/>
                </a:cxn>
                <a:cxn ang="0">
                  <a:pos x="184" y="257"/>
                </a:cxn>
                <a:cxn ang="0">
                  <a:pos x="216" y="211"/>
                </a:cxn>
                <a:cxn ang="0">
                  <a:pos x="222" y="145"/>
                </a:cxn>
                <a:cxn ang="0">
                  <a:pos x="240" y="111"/>
                </a:cxn>
                <a:cxn ang="0">
                  <a:pos x="262" y="79"/>
                </a:cxn>
                <a:cxn ang="0">
                  <a:pos x="275" y="6"/>
                </a:cxn>
                <a:cxn ang="0">
                  <a:pos x="263" y="12"/>
                </a:cxn>
                <a:cxn ang="0">
                  <a:pos x="257" y="12"/>
                </a:cxn>
                <a:cxn ang="0">
                  <a:pos x="257" y="12"/>
                </a:cxn>
                <a:cxn ang="0">
                  <a:pos x="257" y="12"/>
                </a:cxn>
              </a:cxnLst>
              <a:rect l="0" t="0" r="r" b="b"/>
              <a:pathLst>
                <a:path w="275" h="623">
                  <a:moveTo>
                    <a:pt x="257" y="12"/>
                  </a:moveTo>
                  <a:lnTo>
                    <a:pt x="239" y="6"/>
                  </a:lnTo>
                  <a:lnTo>
                    <a:pt x="203" y="6"/>
                  </a:lnTo>
                  <a:lnTo>
                    <a:pt x="203" y="6"/>
                  </a:lnTo>
                  <a:lnTo>
                    <a:pt x="197" y="6"/>
                  </a:lnTo>
                  <a:lnTo>
                    <a:pt x="185" y="0"/>
                  </a:lnTo>
                  <a:lnTo>
                    <a:pt x="173" y="0"/>
                  </a:lnTo>
                  <a:lnTo>
                    <a:pt x="166" y="0"/>
                  </a:lnTo>
                  <a:lnTo>
                    <a:pt x="160" y="0"/>
                  </a:lnTo>
                  <a:lnTo>
                    <a:pt x="144" y="117"/>
                  </a:lnTo>
                  <a:lnTo>
                    <a:pt x="128" y="185"/>
                  </a:lnTo>
                  <a:lnTo>
                    <a:pt x="58" y="299"/>
                  </a:lnTo>
                  <a:lnTo>
                    <a:pt x="54" y="441"/>
                  </a:lnTo>
                  <a:lnTo>
                    <a:pt x="24" y="523"/>
                  </a:lnTo>
                  <a:lnTo>
                    <a:pt x="0" y="623"/>
                  </a:lnTo>
                  <a:lnTo>
                    <a:pt x="78" y="623"/>
                  </a:lnTo>
                  <a:lnTo>
                    <a:pt x="92" y="555"/>
                  </a:lnTo>
                  <a:lnTo>
                    <a:pt x="134" y="447"/>
                  </a:lnTo>
                  <a:lnTo>
                    <a:pt x="158" y="315"/>
                  </a:lnTo>
                  <a:lnTo>
                    <a:pt x="184" y="257"/>
                  </a:lnTo>
                  <a:lnTo>
                    <a:pt x="216" y="211"/>
                  </a:lnTo>
                  <a:lnTo>
                    <a:pt x="222" y="145"/>
                  </a:lnTo>
                  <a:lnTo>
                    <a:pt x="240" y="111"/>
                  </a:lnTo>
                  <a:lnTo>
                    <a:pt x="262" y="79"/>
                  </a:lnTo>
                  <a:lnTo>
                    <a:pt x="275" y="6"/>
                  </a:lnTo>
                  <a:lnTo>
                    <a:pt x="263" y="12"/>
                  </a:lnTo>
                  <a:lnTo>
                    <a:pt x="257" y="12"/>
                  </a:lnTo>
                  <a:lnTo>
                    <a:pt x="257" y="12"/>
                  </a:lnTo>
                  <a:lnTo>
                    <a:pt x="257" y="12"/>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pPr>
                <a:defRPr/>
              </a:pPr>
              <a:endParaRPr lang="ru-RU"/>
            </a:p>
          </p:txBody>
        </p:sp>
        <p:sp>
          <p:nvSpPr>
            <p:cNvPr id="11" name="Freeform 9"/>
            <p:cNvSpPr>
              <a:spLocks/>
            </p:cNvSpPr>
            <p:nvPr/>
          </p:nvSpPr>
          <p:spPr bwMode="ltGray">
            <a:xfrm>
              <a:off x="4522" y="3709"/>
              <a:ext cx="213" cy="611"/>
            </a:xfrm>
            <a:custGeom>
              <a:avLst/>
              <a:gdLst/>
              <a:ahLst/>
              <a:cxnLst>
                <a:cxn ang="0">
                  <a:pos x="171" y="12"/>
                </a:cxn>
                <a:cxn ang="0">
                  <a:pos x="159" y="24"/>
                </a:cxn>
                <a:cxn ang="0">
                  <a:pos x="153" y="36"/>
                </a:cxn>
                <a:cxn ang="0">
                  <a:pos x="128" y="60"/>
                </a:cxn>
                <a:cxn ang="0">
                  <a:pos x="110" y="83"/>
                </a:cxn>
                <a:cxn ang="0">
                  <a:pos x="86" y="119"/>
                </a:cxn>
                <a:cxn ang="0">
                  <a:pos x="68" y="167"/>
                </a:cxn>
                <a:cxn ang="0">
                  <a:pos x="68" y="221"/>
                </a:cxn>
                <a:cxn ang="0">
                  <a:pos x="68" y="227"/>
                </a:cxn>
                <a:cxn ang="0">
                  <a:pos x="68" y="233"/>
                </a:cxn>
                <a:cxn ang="0">
                  <a:pos x="68" y="239"/>
                </a:cxn>
                <a:cxn ang="0">
                  <a:pos x="68" y="245"/>
                </a:cxn>
                <a:cxn ang="0">
                  <a:pos x="68" y="251"/>
                </a:cxn>
                <a:cxn ang="0">
                  <a:pos x="68" y="251"/>
                </a:cxn>
                <a:cxn ang="0">
                  <a:pos x="68" y="257"/>
                </a:cxn>
                <a:cxn ang="0">
                  <a:pos x="68" y="269"/>
                </a:cxn>
                <a:cxn ang="0">
                  <a:pos x="74" y="287"/>
                </a:cxn>
                <a:cxn ang="0">
                  <a:pos x="80" y="305"/>
                </a:cxn>
                <a:cxn ang="0">
                  <a:pos x="86" y="311"/>
                </a:cxn>
                <a:cxn ang="0">
                  <a:pos x="86" y="311"/>
                </a:cxn>
                <a:cxn ang="0">
                  <a:pos x="92" y="317"/>
                </a:cxn>
                <a:cxn ang="0">
                  <a:pos x="92" y="323"/>
                </a:cxn>
                <a:cxn ang="0">
                  <a:pos x="92" y="323"/>
                </a:cxn>
                <a:cxn ang="0">
                  <a:pos x="24" y="437"/>
                </a:cxn>
                <a:cxn ang="0">
                  <a:pos x="18" y="471"/>
                </a:cxn>
                <a:cxn ang="0">
                  <a:pos x="0" y="547"/>
                </a:cxn>
                <a:cxn ang="0">
                  <a:pos x="50" y="611"/>
                </a:cxn>
                <a:cxn ang="0">
                  <a:pos x="114" y="611"/>
                </a:cxn>
                <a:cxn ang="0">
                  <a:pos x="104" y="555"/>
                </a:cxn>
                <a:cxn ang="0">
                  <a:pos x="120" y="515"/>
                </a:cxn>
                <a:cxn ang="0">
                  <a:pos x="150" y="449"/>
                </a:cxn>
                <a:cxn ang="0">
                  <a:pos x="166" y="377"/>
                </a:cxn>
                <a:cxn ang="0">
                  <a:pos x="156" y="295"/>
                </a:cxn>
                <a:cxn ang="0">
                  <a:pos x="170" y="203"/>
                </a:cxn>
                <a:cxn ang="0">
                  <a:pos x="212" y="95"/>
                </a:cxn>
                <a:cxn ang="0">
                  <a:pos x="213" y="0"/>
                </a:cxn>
                <a:cxn ang="0">
                  <a:pos x="207" y="0"/>
                </a:cxn>
                <a:cxn ang="0">
                  <a:pos x="201" y="0"/>
                </a:cxn>
                <a:cxn ang="0">
                  <a:pos x="195" y="0"/>
                </a:cxn>
                <a:cxn ang="0">
                  <a:pos x="189" y="0"/>
                </a:cxn>
                <a:cxn ang="0">
                  <a:pos x="183" y="6"/>
                </a:cxn>
                <a:cxn ang="0">
                  <a:pos x="177" y="6"/>
                </a:cxn>
                <a:cxn ang="0">
                  <a:pos x="171" y="12"/>
                </a:cxn>
                <a:cxn ang="0">
                  <a:pos x="171" y="12"/>
                </a:cxn>
                <a:cxn ang="0">
                  <a:pos x="171" y="12"/>
                </a:cxn>
              </a:cxnLst>
              <a:rect l="0" t="0" r="r" b="b"/>
              <a:pathLst>
                <a:path w="213" h="611">
                  <a:moveTo>
                    <a:pt x="171" y="12"/>
                  </a:moveTo>
                  <a:lnTo>
                    <a:pt x="159" y="24"/>
                  </a:lnTo>
                  <a:lnTo>
                    <a:pt x="153" y="36"/>
                  </a:lnTo>
                  <a:lnTo>
                    <a:pt x="128" y="60"/>
                  </a:lnTo>
                  <a:lnTo>
                    <a:pt x="110" y="83"/>
                  </a:lnTo>
                  <a:lnTo>
                    <a:pt x="86" y="119"/>
                  </a:lnTo>
                  <a:lnTo>
                    <a:pt x="68" y="167"/>
                  </a:lnTo>
                  <a:lnTo>
                    <a:pt x="68" y="221"/>
                  </a:lnTo>
                  <a:lnTo>
                    <a:pt x="68" y="227"/>
                  </a:lnTo>
                  <a:lnTo>
                    <a:pt x="68" y="233"/>
                  </a:lnTo>
                  <a:lnTo>
                    <a:pt x="68" y="239"/>
                  </a:lnTo>
                  <a:lnTo>
                    <a:pt x="68" y="245"/>
                  </a:lnTo>
                  <a:lnTo>
                    <a:pt x="68" y="251"/>
                  </a:lnTo>
                  <a:lnTo>
                    <a:pt x="68" y="251"/>
                  </a:lnTo>
                  <a:lnTo>
                    <a:pt x="68" y="257"/>
                  </a:lnTo>
                  <a:lnTo>
                    <a:pt x="68" y="269"/>
                  </a:lnTo>
                  <a:lnTo>
                    <a:pt x="74" y="287"/>
                  </a:lnTo>
                  <a:lnTo>
                    <a:pt x="80" y="305"/>
                  </a:lnTo>
                  <a:lnTo>
                    <a:pt x="86" y="311"/>
                  </a:lnTo>
                  <a:lnTo>
                    <a:pt x="86" y="311"/>
                  </a:lnTo>
                  <a:lnTo>
                    <a:pt x="92" y="317"/>
                  </a:lnTo>
                  <a:lnTo>
                    <a:pt x="92" y="323"/>
                  </a:lnTo>
                  <a:lnTo>
                    <a:pt x="92" y="323"/>
                  </a:lnTo>
                  <a:lnTo>
                    <a:pt x="24" y="437"/>
                  </a:lnTo>
                  <a:lnTo>
                    <a:pt x="18" y="471"/>
                  </a:lnTo>
                  <a:lnTo>
                    <a:pt x="0" y="547"/>
                  </a:lnTo>
                  <a:lnTo>
                    <a:pt x="50" y="611"/>
                  </a:lnTo>
                  <a:lnTo>
                    <a:pt x="114" y="611"/>
                  </a:lnTo>
                  <a:lnTo>
                    <a:pt x="104" y="555"/>
                  </a:lnTo>
                  <a:lnTo>
                    <a:pt x="120" y="515"/>
                  </a:lnTo>
                  <a:lnTo>
                    <a:pt x="150" y="449"/>
                  </a:lnTo>
                  <a:lnTo>
                    <a:pt x="166" y="377"/>
                  </a:lnTo>
                  <a:lnTo>
                    <a:pt x="156" y="295"/>
                  </a:lnTo>
                  <a:lnTo>
                    <a:pt x="170" y="203"/>
                  </a:lnTo>
                  <a:lnTo>
                    <a:pt x="212" y="95"/>
                  </a:lnTo>
                  <a:lnTo>
                    <a:pt x="213" y="0"/>
                  </a:lnTo>
                  <a:lnTo>
                    <a:pt x="207" y="0"/>
                  </a:lnTo>
                  <a:lnTo>
                    <a:pt x="201" y="0"/>
                  </a:lnTo>
                  <a:lnTo>
                    <a:pt x="195" y="0"/>
                  </a:lnTo>
                  <a:lnTo>
                    <a:pt x="189" y="0"/>
                  </a:lnTo>
                  <a:lnTo>
                    <a:pt x="183" y="6"/>
                  </a:lnTo>
                  <a:lnTo>
                    <a:pt x="177" y="6"/>
                  </a:lnTo>
                  <a:lnTo>
                    <a:pt x="171" y="12"/>
                  </a:lnTo>
                  <a:lnTo>
                    <a:pt x="171" y="12"/>
                  </a:lnTo>
                  <a:lnTo>
                    <a:pt x="171" y="12"/>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pPr>
                <a:defRPr/>
              </a:pPr>
              <a:endParaRPr lang="ru-RU"/>
            </a:p>
          </p:txBody>
        </p:sp>
        <p:sp>
          <p:nvSpPr>
            <p:cNvPr id="12" name="Freeform 10"/>
            <p:cNvSpPr>
              <a:spLocks/>
            </p:cNvSpPr>
            <p:nvPr/>
          </p:nvSpPr>
          <p:spPr bwMode="ltGray">
            <a:xfrm>
              <a:off x="4292" y="3936"/>
              <a:ext cx="167" cy="384"/>
            </a:xfrm>
            <a:custGeom>
              <a:avLst/>
              <a:gdLst/>
              <a:ahLst/>
              <a:cxnLst>
                <a:cxn ang="0">
                  <a:pos x="149" y="60"/>
                </a:cxn>
                <a:cxn ang="0">
                  <a:pos x="119" y="30"/>
                </a:cxn>
                <a:cxn ang="0">
                  <a:pos x="89" y="12"/>
                </a:cxn>
                <a:cxn ang="0">
                  <a:pos x="59" y="0"/>
                </a:cxn>
                <a:cxn ang="0">
                  <a:pos x="54" y="70"/>
                </a:cxn>
                <a:cxn ang="0">
                  <a:pos x="46" y="112"/>
                </a:cxn>
                <a:cxn ang="0">
                  <a:pos x="52" y="168"/>
                </a:cxn>
                <a:cxn ang="0">
                  <a:pos x="24" y="194"/>
                </a:cxn>
                <a:cxn ang="0">
                  <a:pos x="16" y="258"/>
                </a:cxn>
                <a:cxn ang="0">
                  <a:pos x="2" y="300"/>
                </a:cxn>
                <a:cxn ang="0">
                  <a:pos x="0" y="352"/>
                </a:cxn>
                <a:cxn ang="0">
                  <a:pos x="47" y="384"/>
                </a:cxn>
                <a:cxn ang="0">
                  <a:pos x="149" y="384"/>
                </a:cxn>
                <a:cxn ang="0">
                  <a:pos x="134" y="350"/>
                </a:cxn>
                <a:cxn ang="0">
                  <a:pos x="104" y="324"/>
                </a:cxn>
                <a:cxn ang="0">
                  <a:pos x="138" y="274"/>
                </a:cxn>
                <a:cxn ang="0">
                  <a:pos x="122" y="220"/>
                </a:cxn>
                <a:cxn ang="0">
                  <a:pos x="132" y="186"/>
                </a:cxn>
                <a:cxn ang="0">
                  <a:pos x="140" y="154"/>
                </a:cxn>
                <a:cxn ang="0">
                  <a:pos x="167" y="90"/>
                </a:cxn>
                <a:cxn ang="0">
                  <a:pos x="149" y="60"/>
                </a:cxn>
                <a:cxn ang="0">
                  <a:pos x="149" y="60"/>
                </a:cxn>
                <a:cxn ang="0">
                  <a:pos x="149" y="60"/>
                </a:cxn>
              </a:cxnLst>
              <a:rect l="0" t="0" r="r" b="b"/>
              <a:pathLst>
                <a:path w="167" h="384">
                  <a:moveTo>
                    <a:pt x="149" y="60"/>
                  </a:moveTo>
                  <a:lnTo>
                    <a:pt x="119" y="30"/>
                  </a:lnTo>
                  <a:lnTo>
                    <a:pt x="89" y="12"/>
                  </a:lnTo>
                  <a:lnTo>
                    <a:pt x="59" y="0"/>
                  </a:lnTo>
                  <a:lnTo>
                    <a:pt x="54" y="70"/>
                  </a:lnTo>
                  <a:lnTo>
                    <a:pt x="46" y="112"/>
                  </a:lnTo>
                  <a:lnTo>
                    <a:pt x="52" y="168"/>
                  </a:lnTo>
                  <a:lnTo>
                    <a:pt x="24" y="194"/>
                  </a:lnTo>
                  <a:lnTo>
                    <a:pt x="16" y="258"/>
                  </a:lnTo>
                  <a:lnTo>
                    <a:pt x="2" y="300"/>
                  </a:lnTo>
                  <a:lnTo>
                    <a:pt x="0" y="352"/>
                  </a:lnTo>
                  <a:lnTo>
                    <a:pt x="47" y="384"/>
                  </a:lnTo>
                  <a:lnTo>
                    <a:pt x="149" y="384"/>
                  </a:lnTo>
                  <a:lnTo>
                    <a:pt x="134" y="350"/>
                  </a:lnTo>
                  <a:lnTo>
                    <a:pt x="104" y="324"/>
                  </a:lnTo>
                  <a:lnTo>
                    <a:pt x="138" y="274"/>
                  </a:lnTo>
                  <a:lnTo>
                    <a:pt x="122" y="220"/>
                  </a:lnTo>
                  <a:lnTo>
                    <a:pt x="132" y="186"/>
                  </a:lnTo>
                  <a:lnTo>
                    <a:pt x="140" y="154"/>
                  </a:lnTo>
                  <a:lnTo>
                    <a:pt x="167" y="90"/>
                  </a:lnTo>
                  <a:lnTo>
                    <a:pt x="149" y="60"/>
                  </a:lnTo>
                  <a:lnTo>
                    <a:pt x="149" y="60"/>
                  </a:lnTo>
                  <a:lnTo>
                    <a:pt x="149" y="60"/>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pPr>
                <a:defRPr/>
              </a:pPr>
              <a:endParaRPr lang="ru-RU"/>
            </a:p>
          </p:txBody>
        </p:sp>
        <p:sp>
          <p:nvSpPr>
            <p:cNvPr id="13" name="Freeform 11"/>
            <p:cNvSpPr>
              <a:spLocks/>
            </p:cNvSpPr>
            <p:nvPr/>
          </p:nvSpPr>
          <p:spPr bwMode="ltGray">
            <a:xfrm>
              <a:off x="4100" y="4020"/>
              <a:ext cx="166" cy="300"/>
            </a:xfrm>
            <a:custGeom>
              <a:avLst/>
              <a:gdLst/>
              <a:ahLst/>
              <a:cxnLst>
                <a:cxn ang="0">
                  <a:pos x="136" y="12"/>
                </a:cxn>
                <a:cxn ang="0">
                  <a:pos x="100" y="0"/>
                </a:cxn>
                <a:cxn ang="0">
                  <a:pos x="78" y="64"/>
                </a:cxn>
                <a:cxn ang="0">
                  <a:pos x="70" y="126"/>
                </a:cxn>
                <a:cxn ang="0">
                  <a:pos x="46" y="184"/>
                </a:cxn>
                <a:cxn ang="0">
                  <a:pos x="58" y="232"/>
                </a:cxn>
                <a:cxn ang="0">
                  <a:pos x="38" y="268"/>
                </a:cxn>
                <a:cxn ang="0">
                  <a:pos x="0" y="300"/>
                </a:cxn>
                <a:cxn ang="0">
                  <a:pos x="160" y="300"/>
                </a:cxn>
                <a:cxn ang="0">
                  <a:pos x="136" y="272"/>
                </a:cxn>
                <a:cxn ang="0">
                  <a:pos x="98" y="234"/>
                </a:cxn>
                <a:cxn ang="0">
                  <a:pos x="130" y="188"/>
                </a:cxn>
                <a:cxn ang="0">
                  <a:pos x="138" y="134"/>
                </a:cxn>
                <a:cxn ang="0">
                  <a:pos x="144" y="94"/>
                </a:cxn>
                <a:cxn ang="0">
                  <a:pos x="164" y="60"/>
                </a:cxn>
                <a:cxn ang="0">
                  <a:pos x="166" y="0"/>
                </a:cxn>
                <a:cxn ang="0">
                  <a:pos x="136" y="12"/>
                </a:cxn>
                <a:cxn ang="0">
                  <a:pos x="136" y="12"/>
                </a:cxn>
                <a:cxn ang="0">
                  <a:pos x="136" y="12"/>
                </a:cxn>
              </a:cxnLst>
              <a:rect l="0" t="0" r="r" b="b"/>
              <a:pathLst>
                <a:path w="166" h="300">
                  <a:moveTo>
                    <a:pt x="136" y="12"/>
                  </a:moveTo>
                  <a:lnTo>
                    <a:pt x="100" y="0"/>
                  </a:lnTo>
                  <a:lnTo>
                    <a:pt x="78" y="64"/>
                  </a:lnTo>
                  <a:lnTo>
                    <a:pt x="70" y="126"/>
                  </a:lnTo>
                  <a:lnTo>
                    <a:pt x="46" y="184"/>
                  </a:lnTo>
                  <a:lnTo>
                    <a:pt x="58" y="232"/>
                  </a:lnTo>
                  <a:lnTo>
                    <a:pt x="38" y="268"/>
                  </a:lnTo>
                  <a:lnTo>
                    <a:pt x="0" y="300"/>
                  </a:lnTo>
                  <a:lnTo>
                    <a:pt x="160" y="300"/>
                  </a:lnTo>
                  <a:lnTo>
                    <a:pt x="136" y="272"/>
                  </a:lnTo>
                  <a:lnTo>
                    <a:pt x="98" y="234"/>
                  </a:lnTo>
                  <a:lnTo>
                    <a:pt x="130" y="188"/>
                  </a:lnTo>
                  <a:lnTo>
                    <a:pt x="138" y="134"/>
                  </a:lnTo>
                  <a:lnTo>
                    <a:pt x="144" y="94"/>
                  </a:lnTo>
                  <a:lnTo>
                    <a:pt x="164" y="60"/>
                  </a:lnTo>
                  <a:lnTo>
                    <a:pt x="166" y="0"/>
                  </a:lnTo>
                  <a:lnTo>
                    <a:pt x="136" y="12"/>
                  </a:lnTo>
                  <a:lnTo>
                    <a:pt x="136" y="12"/>
                  </a:lnTo>
                  <a:lnTo>
                    <a:pt x="136" y="12"/>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pPr>
                <a:defRPr/>
              </a:pPr>
              <a:endParaRPr lang="ru-RU"/>
            </a:p>
          </p:txBody>
        </p:sp>
        <p:sp>
          <p:nvSpPr>
            <p:cNvPr id="14" name="Freeform 12"/>
            <p:cNvSpPr>
              <a:spLocks/>
            </p:cNvSpPr>
            <p:nvPr/>
          </p:nvSpPr>
          <p:spPr bwMode="ltGray">
            <a:xfrm>
              <a:off x="3910" y="4038"/>
              <a:ext cx="237" cy="282"/>
            </a:xfrm>
            <a:custGeom>
              <a:avLst/>
              <a:gdLst/>
              <a:ahLst/>
              <a:cxnLst>
                <a:cxn ang="0">
                  <a:pos x="201" y="0"/>
                </a:cxn>
                <a:cxn ang="0">
                  <a:pos x="183" y="0"/>
                </a:cxn>
                <a:cxn ang="0">
                  <a:pos x="158" y="50"/>
                </a:cxn>
                <a:cxn ang="0">
                  <a:pos x="148" y="92"/>
                </a:cxn>
                <a:cxn ang="0">
                  <a:pos x="120" y="144"/>
                </a:cxn>
                <a:cxn ang="0">
                  <a:pos x="82" y="182"/>
                </a:cxn>
                <a:cxn ang="0">
                  <a:pos x="60" y="232"/>
                </a:cxn>
                <a:cxn ang="0">
                  <a:pos x="0" y="282"/>
                </a:cxn>
                <a:cxn ang="0">
                  <a:pos x="128" y="282"/>
                </a:cxn>
                <a:cxn ang="0">
                  <a:pos x="154" y="254"/>
                </a:cxn>
                <a:cxn ang="0">
                  <a:pos x="158" y="196"/>
                </a:cxn>
                <a:cxn ang="0">
                  <a:pos x="188" y="148"/>
                </a:cxn>
                <a:cxn ang="0">
                  <a:pos x="196" y="70"/>
                </a:cxn>
                <a:cxn ang="0">
                  <a:pos x="237" y="0"/>
                </a:cxn>
                <a:cxn ang="0">
                  <a:pos x="201" y="0"/>
                </a:cxn>
                <a:cxn ang="0">
                  <a:pos x="201" y="0"/>
                </a:cxn>
                <a:cxn ang="0">
                  <a:pos x="201" y="0"/>
                </a:cxn>
              </a:cxnLst>
              <a:rect l="0" t="0" r="r" b="b"/>
              <a:pathLst>
                <a:path w="237" h="282">
                  <a:moveTo>
                    <a:pt x="201" y="0"/>
                  </a:moveTo>
                  <a:lnTo>
                    <a:pt x="183" y="0"/>
                  </a:lnTo>
                  <a:lnTo>
                    <a:pt x="158" y="50"/>
                  </a:lnTo>
                  <a:lnTo>
                    <a:pt x="148" y="92"/>
                  </a:lnTo>
                  <a:lnTo>
                    <a:pt x="120" y="144"/>
                  </a:lnTo>
                  <a:lnTo>
                    <a:pt x="82" y="182"/>
                  </a:lnTo>
                  <a:lnTo>
                    <a:pt x="60" y="232"/>
                  </a:lnTo>
                  <a:lnTo>
                    <a:pt x="0" y="282"/>
                  </a:lnTo>
                  <a:lnTo>
                    <a:pt x="128" y="282"/>
                  </a:lnTo>
                  <a:lnTo>
                    <a:pt x="154" y="254"/>
                  </a:lnTo>
                  <a:lnTo>
                    <a:pt x="158" y="196"/>
                  </a:lnTo>
                  <a:lnTo>
                    <a:pt x="188" y="148"/>
                  </a:lnTo>
                  <a:lnTo>
                    <a:pt x="196" y="70"/>
                  </a:lnTo>
                  <a:lnTo>
                    <a:pt x="237" y="0"/>
                  </a:lnTo>
                  <a:lnTo>
                    <a:pt x="201" y="0"/>
                  </a:lnTo>
                  <a:lnTo>
                    <a:pt x="201" y="0"/>
                  </a:lnTo>
                  <a:lnTo>
                    <a:pt x="201" y="0"/>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pPr>
                <a:defRPr/>
              </a:pPr>
              <a:endParaRPr lang="ru-RU"/>
            </a:p>
          </p:txBody>
        </p:sp>
        <p:sp>
          <p:nvSpPr>
            <p:cNvPr id="15" name="Freeform 13"/>
            <p:cNvSpPr>
              <a:spLocks/>
            </p:cNvSpPr>
            <p:nvPr/>
          </p:nvSpPr>
          <p:spPr bwMode="ltGray">
            <a:xfrm>
              <a:off x="3674" y="4086"/>
              <a:ext cx="196" cy="234"/>
            </a:xfrm>
            <a:custGeom>
              <a:avLst/>
              <a:gdLst/>
              <a:ahLst/>
              <a:cxnLst>
                <a:cxn ang="0">
                  <a:pos x="167" y="54"/>
                </a:cxn>
                <a:cxn ang="0">
                  <a:pos x="113" y="24"/>
                </a:cxn>
                <a:cxn ang="0">
                  <a:pos x="83" y="0"/>
                </a:cxn>
                <a:cxn ang="0">
                  <a:pos x="80" y="62"/>
                </a:cxn>
                <a:cxn ang="0">
                  <a:pos x="58" y="100"/>
                </a:cxn>
                <a:cxn ang="0">
                  <a:pos x="54" y="160"/>
                </a:cxn>
                <a:cxn ang="0">
                  <a:pos x="36" y="202"/>
                </a:cxn>
                <a:cxn ang="0">
                  <a:pos x="0" y="234"/>
                </a:cxn>
                <a:cxn ang="0">
                  <a:pos x="146" y="234"/>
                </a:cxn>
                <a:cxn ang="0">
                  <a:pos x="170" y="198"/>
                </a:cxn>
                <a:cxn ang="0">
                  <a:pos x="158" y="138"/>
                </a:cxn>
                <a:cxn ang="0">
                  <a:pos x="196" y="100"/>
                </a:cxn>
                <a:cxn ang="0">
                  <a:pos x="191" y="54"/>
                </a:cxn>
                <a:cxn ang="0">
                  <a:pos x="167" y="54"/>
                </a:cxn>
                <a:cxn ang="0">
                  <a:pos x="167" y="54"/>
                </a:cxn>
                <a:cxn ang="0">
                  <a:pos x="167" y="54"/>
                </a:cxn>
              </a:cxnLst>
              <a:rect l="0" t="0" r="r" b="b"/>
              <a:pathLst>
                <a:path w="196" h="234">
                  <a:moveTo>
                    <a:pt x="167" y="54"/>
                  </a:moveTo>
                  <a:lnTo>
                    <a:pt x="113" y="24"/>
                  </a:lnTo>
                  <a:lnTo>
                    <a:pt x="83" y="0"/>
                  </a:lnTo>
                  <a:lnTo>
                    <a:pt x="80" y="62"/>
                  </a:lnTo>
                  <a:lnTo>
                    <a:pt x="58" y="100"/>
                  </a:lnTo>
                  <a:lnTo>
                    <a:pt x="54" y="160"/>
                  </a:lnTo>
                  <a:lnTo>
                    <a:pt x="36" y="202"/>
                  </a:lnTo>
                  <a:lnTo>
                    <a:pt x="0" y="234"/>
                  </a:lnTo>
                  <a:lnTo>
                    <a:pt x="146" y="234"/>
                  </a:lnTo>
                  <a:lnTo>
                    <a:pt x="170" y="198"/>
                  </a:lnTo>
                  <a:lnTo>
                    <a:pt x="158" y="138"/>
                  </a:lnTo>
                  <a:lnTo>
                    <a:pt x="196" y="100"/>
                  </a:lnTo>
                  <a:lnTo>
                    <a:pt x="191" y="54"/>
                  </a:lnTo>
                  <a:lnTo>
                    <a:pt x="167" y="54"/>
                  </a:lnTo>
                  <a:lnTo>
                    <a:pt x="167" y="54"/>
                  </a:lnTo>
                  <a:lnTo>
                    <a:pt x="167" y="54"/>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pPr>
                <a:defRPr/>
              </a:pPr>
              <a:endParaRPr lang="ru-RU"/>
            </a:p>
          </p:txBody>
        </p:sp>
        <p:sp>
          <p:nvSpPr>
            <p:cNvPr id="16" name="Freeform 14"/>
            <p:cNvSpPr>
              <a:spLocks/>
            </p:cNvSpPr>
            <p:nvPr/>
          </p:nvSpPr>
          <p:spPr bwMode="ltGray">
            <a:xfrm>
              <a:off x="3476" y="4068"/>
              <a:ext cx="190" cy="252"/>
            </a:xfrm>
            <a:custGeom>
              <a:avLst/>
              <a:gdLst/>
              <a:ahLst/>
              <a:cxnLst>
                <a:cxn ang="0">
                  <a:pos x="190" y="0"/>
                </a:cxn>
                <a:cxn ang="0">
                  <a:pos x="166" y="0"/>
                </a:cxn>
                <a:cxn ang="0">
                  <a:pos x="158" y="38"/>
                </a:cxn>
                <a:cxn ang="0">
                  <a:pos x="138" y="120"/>
                </a:cxn>
                <a:cxn ang="0">
                  <a:pos x="94" y="180"/>
                </a:cxn>
                <a:cxn ang="0">
                  <a:pos x="62" y="234"/>
                </a:cxn>
                <a:cxn ang="0">
                  <a:pos x="0" y="252"/>
                </a:cxn>
                <a:cxn ang="0">
                  <a:pos x="128" y="252"/>
                </a:cxn>
                <a:cxn ang="0">
                  <a:pos x="142" y="188"/>
                </a:cxn>
                <a:cxn ang="0">
                  <a:pos x="186" y="90"/>
                </a:cxn>
                <a:cxn ang="0">
                  <a:pos x="190" y="38"/>
                </a:cxn>
                <a:cxn ang="0">
                  <a:pos x="190" y="0"/>
                </a:cxn>
                <a:cxn ang="0">
                  <a:pos x="190" y="0"/>
                </a:cxn>
                <a:cxn ang="0">
                  <a:pos x="190" y="0"/>
                </a:cxn>
                <a:cxn ang="0">
                  <a:pos x="190" y="0"/>
                </a:cxn>
              </a:cxnLst>
              <a:rect l="0" t="0" r="r" b="b"/>
              <a:pathLst>
                <a:path w="190" h="252">
                  <a:moveTo>
                    <a:pt x="190" y="0"/>
                  </a:moveTo>
                  <a:lnTo>
                    <a:pt x="166" y="0"/>
                  </a:lnTo>
                  <a:lnTo>
                    <a:pt x="158" y="38"/>
                  </a:lnTo>
                  <a:lnTo>
                    <a:pt x="138" y="120"/>
                  </a:lnTo>
                  <a:lnTo>
                    <a:pt x="94" y="180"/>
                  </a:lnTo>
                  <a:lnTo>
                    <a:pt x="62" y="234"/>
                  </a:lnTo>
                  <a:lnTo>
                    <a:pt x="0" y="252"/>
                  </a:lnTo>
                  <a:lnTo>
                    <a:pt x="128" y="252"/>
                  </a:lnTo>
                  <a:lnTo>
                    <a:pt x="142" y="188"/>
                  </a:lnTo>
                  <a:lnTo>
                    <a:pt x="186" y="90"/>
                  </a:lnTo>
                  <a:lnTo>
                    <a:pt x="190" y="38"/>
                  </a:lnTo>
                  <a:lnTo>
                    <a:pt x="190" y="0"/>
                  </a:lnTo>
                  <a:lnTo>
                    <a:pt x="190" y="0"/>
                  </a:lnTo>
                  <a:lnTo>
                    <a:pt x="190" y="0"/>
                  </a:lnTo>
                  <a:lnTo>
                    <a:pt x="190" y="0"/>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pPr>
                <a:defRPr/>
              </a:pPr>
              <a:endParaRPr lang="ru-RU"/>
            </a:p>
          </p:txBody>
        </p:sp>
        <p:sp>
          <p:nvSpPr>
            <p:cNvPr id="17" name="Freeform 15"/>
            <p:cNvSpPr>
              <a:spLocks/>
            </p:cNvSpPr>
            <p:nvPr/>
          </p:nvSpPr>
          <p:spPr bwMode="ltGray">
            <a:xfrm>
              <a:off x="3170" y="4188"/>
              <a:ext cx="230" cy="132"/>
            </a:xfrm>
            <a:custGeom>
              <a:avLst/>
              <a:gdLst/>
              <a:ahLst/>
              <a:cxnLst>
                <a:cxn ang="0">
                  <a:pos x="197" y="0"/>
                </a:cxn>
                <a:cxn ang="0">
                  <a:pos x="191" y="0"/>
                </a:cxn>
                <a:cxn ang="0">
                  <a:pos x="185" y="0"/>
                </a:cxn>
                <a:cxn ang="0">
                  <a:pos x="173" y="0"/>
                </a:cxn>
                <a:cxn ang="0">
                  <a:pos x="161" y="0"/>
                </a:cxn>
                <a:cxn ang="0">
                  <a:pos x="155" y="0"/>
                </a:cxn>
                <a:cxn ang="0">
                  <a:pos x="138" y="6"/>
                </a:cxn>
                <a:cxn ang="0">
                  <a:pos x="132" y="6"/>
                </a:cxn>
                <a:cxn ang="0">
                  <a:pos x="35" y="18"/>
                </a:cxn>
                <a:cxn ang="0">
                  <a:pos x="11" y="30"/>
                </a:cxn>
                <a:cxn ang="0">
                  <a:pos x="23" y="54"/>
                </a:cxn>
                <a:cxn ang="0">
                  <a:pos x="0" y="100"/>
                </a:cxn>
                <a:cxn ang="0">
                  <a:pos x="0" y="132"/>
                </a:cxn>
                <a:cxn ang="0">
                  <a:pos x="162" y="132"/>
                </a:cxn>
                <a:cxn ang="0">
                  <a:pos x="204" y="88"/>
                </a:cxn>
                <a:cxn ang="0">
                  <a:pos x="230" y="46"/>
                </a:cxn>
                <a:cxn ang="0">
                  <a:pos x="214" y="24"/>
                </a:cxn>
                <a:cxn ang="0">
                  <a:pos x="215" y="0"/>
                </a:cxn>
                <a:cxn ang="0">
                  <a:pos x="209" y="0"/>
                </a:cxn>
                <a:cxn ang="0">
                  <a:pos x="203" y="0"/>
                </a:cxn>
                <a:cxn ang="0">
                  <a:pos x="203" y="0"/>
                </a:cxn>
                <a:cxn ang="0">
                  <a:pos x="197" y="0"/>
                </a:cxn>
                <a:cxn ang="0">
                  <a:pos x="197" y="0"/>
                </a:cxn>
                <a:cxn ang="0">
                  <a:pos x="197" y="0"/>
                </a:cxn>
              </a:cxnLst>
              <a:rect l="0" t="0" r="r" b="b"/>
              <a:pathLst>
                <a:path w="230" h="132">
                  <a:moveTo>
                    <a:pt x="197" y="0"/>
                  </a:moveTo>
                  <a:lnTo>
                    <a:pt x="191" y="0"/>
                  </a:lnTo>
                  <a:lnTo>
                    <a:pt x="185" y="0"/>
                  </a:lnTo>
                  <a:lnTo>
                    <a:pt x="173" y="0"/>
                  </a:lnTo>
                  <a:lnTo>
                    <a:pt x="161" y="0"/>
                  </a:lnTo>
                  <a:lnTo>
                    <a:pt x="155" y="0"/>
                  </a:lnTo>
                  <a:lnTo>
                    <a:pt x="138" y="6"/>
                  </a:lnTo>
                  <a:lnTo>
                    <a:pt x="132" y="6"/>
                  </a:lnTo>
                  <a:lnTo>
                    <a:pt x="35" y="18"/>
                  </a:lnTo>
                  <a:lnTo>
                    <a:pt x="11" y="30"/>
                  </a:lnTo>
                  <a:lnTo>
                    <a:pt x="23" y="54"/>
                  </a:lnTo>
                  <a:lnTo>
                    <a:pt x="0" y="100"/>
                  </a:lnTo>
                  <a:lnTo>
                    <a:pt x="0" y="132"/>
                  </a:lnTo>
                  <a:lnTo>
                    <a:pt x="162" y="132"/>
                  </a:lnTo>
                  <a:lnTo>
                    <a:pt x="204" y="88"/>
                  </a:lnTo>
                  <a:lnTo>
                    <a:pt x="230" y="46"/>
                  </a:lnTo>
                  <a:lnTo>
                    <a:pt x="214" y="24"/>
                  </a:lnTo>
                  <a:lnTo>
                    <a:pt x="215" y="0"/>
                  </a:lnTo>
                  <a:lnTo>
                    <a:pt x="209" y="0"/>
                  </a:lnTo>
                  <a:lnTo>
                    <a:pt x="203" y="0"/>
                  </a:lnTo>
                  <a:lnTo>
                    <a:pt x="203" y="0"/>
                  </a:lnTo>
                  <a:lnTo>
                    <a:pt x="197" y="0"/>
                  </a:lnTo>
                  <a:lnTo>
                    <a:pt x="197" y="0"/>
                  </a:lnTo>
                  <a:lnTo>
                    <a:pt x="197" y="0"/>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pPr>
                <a:defRPr/>
              </a:pPr>
              <a:endParaRPr lang="ru-RU"/>
            </a:p>
          </p:txBody>
        </p:sp>
        <p:sp>
          <p:nvSpPr>
            <p:cNvPr id="18" name="Freeform 16"/>
            <p:cNvSpPr>
              <a:spLocks/>
            </p:cNvSpPr>
            <p:nvPr/>
          </p:nvSpPr>
          <p:spPr bwMode="ltGray">
            <a:xfrm>
              <a:off x="3044" y="4218"/>
              <a:ext cx="89" cy="102"/>
            </a:xfrm>
            <a:custGeom>
              <a:avLst/>
              <a:gdLst/>
              <a:ahLst/>
              <a:cxnLst>
                <a:cxn ang="0">
                  <a:pos x="71" y="0"/>
                </a:cxn>
                <a:cxn ang="0">
                  <a:pos x="66" y="48"/>
                </a:cxn>
                <a:cxn ang="0">
                  <a:pos x="30" y="72"/>
                </a:cxn>
                <a:cxn ang="0">
                  <a:pos x="0" y="102"/>
                </a:cxn>
                <a:cxn ang="0">
                  <a:pos x="66" y="102"/>
                </a:cxn>
                <a:cxn ang="0">
                  <a:pos x="88" y="56"/>
                </a:cxn>
                <a:cxn ang="0">
                  <a:pos x="89" y="6"/>
                </a:cxn>
                <a:cxn ang="0">
                  <a:pos x="71" y="0"/>
                </a:cxn>
                <a:cxn ang="0">
                  <a:pos x="71" y="0"/>
                </a:cxn>
                <a:cxn ang="0">
                  <a:pos x="71" y="0"/>
                </a:cxn>
              </a:cxnLst>
              <a:rect l="0" t="0" r="r" b="b"/>
              <a:pathLst>
                <a:path w="89" h="102">
                  <a:moveTo>
                    <a:pt x="71" y="0"/>
                  </a:moveTo>
                  <a:lnTo>
                    <a:pt x="66" y="48"/>
                  </a:lnTo>
                  <a:lnTo>
                    <a:pt x="30" y="72"/>
                  </a:lnTo>
                  <a:lnTo>
                    <a:pt x="0" y="102"/>
                  </a:lnTo>
                  <a:lnTo>
                    <a:pt x="66" y="102"/>
                  </a:lnTo>
                  <a:lnTo>
                    <a:pt x="88" y="56"/>
                  </a:lnTo>
                  <a:lnTo>
                    <a:pt x="89" y="6"/>
                  </a:lnTo>
                  <a:lnTo>
                    <a:pt x="71" y="0"/>
                  </a:lnTo>
                  <a:lnTo>
                    <a:pt x="71" y="0"/>
                  </a:lnTo>
                  <a:lnTo>
                    <a:pt x="71" y="0"/>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pPr>
                <a:defRPr/>
              </a:pPr>
              <a:endParaRPr lang="ru-RU"/>
            </a:p>
          </p:txBody>
        </p:sp>
        <p:sp>
          <p:nvSpPr>
            <p:cNvPr id="19" name="Freeform 17"/>
            <p:cNvSpPr>
              <a:spLocks/>
            </p:cNvSpPr>
            <p:nvPr/>
          </p:nvSpPr>
          <p:spPr bwMode="ltGray">
            <a:xfrm>
              <a:off x="5482" y="3367"/>
              <a:ext cx="278" cy="953"/>
            </a:xfrm>
            <a:custGeom>
              <a:avLst/>
              <a:gdLst/>
              <a:ahLst/>
              <a:cxnLst>
                <a:cxn ang="0">
                  <a:pos x="278" y="24"/>
                </a:cxn>
                <a:cxn ang="0">
                  <a:pos x="272" y="24"/>
                </a:cxn>
                <a:cxn ang="0">
                  <a:pos x="272" y="18"/>
                </a:cxn>
                <a:cxn ang="0">
                  <a:pos x="266" y="18"/>
                </a:cxn>
                <a:cxn ang="0">
                  <a:pos x="254" y="12"/>
                </a:cxn>
                <a:cxn ang="0">
                  <a:pos x="236" y="6"/>
                </a:cxn>
                <a:cxn ang="0">
                  <a:pos x="212" y="0"/>
                </a:cxn>
                <a:cxn ang="0">
                  <a:pos x="206" y="6"/>
                </a:cxn>
                <a:cxn ang="0">
                  <a:pos x="198" y="129"/>
                </a:cxn>
                <a:cxn ang="0">
                  <a:pos x="184" y="209"/>
                </a:cxn>
                <a:cxn ang="0">
                  <a:pos x="182" y="249"/>
                </a:cxn>
                <a:cxn ang="0">
                  <a:pos x="200" y="339"/>
                </a:cxn>
                <a:cxn ang="0">
                  <a:pos x="186" y="481"/>
                </a:cxn>
                <a:cxn ang="0">
                  <a:pos x="176" y="521"/>
                </a:cxn>
                <a:cxn ang="0">
                  <a:pos x="156" y="601"/>
                </a:cxn>
                <a:cxn ang="0">
                  <a:pos x="172" y="681"/>
                </a:cxn>
                <a:cxn ang="0">
                  <a:pos x="138" y="765"/>
                </a:cxn>
                <a:cxn ang="0">
                  <a:pos x="96" y="847"/>
                </a:cxn>
                <a:cxn ang="0">
                  <a:pos x="50" y="899"/>
                </a:cxn>
                <a:cxn ang="0">
                  <a:pos x="0" y="953"/>
                </a:cxn>
                <a:cxn ang="0">
                  <a:pos x="278" y="953"/>
                </a:cxn>
                <a:cxn ang="0">
                  <a:pos x="278" y="24"/>
                </a:cxn>
                <a:cxn ang="0">
                  <a:pos x="278" y="24"/>
                </a:cxn>
                <a:cxn ang="0">
                  <a:pos x="278" y="24"/>
                </a:cxn>
              </a:cxnLst>
              <a:rect l="0" t="0" r="r" b="b"/>
              <a:pathLst>
                <a:path w="278" h="953">
                  <a:moveTo>
                    <a:pt x="278" y="24"/>
                  </a:moveTo>
                  <a:lnTo>
                    <a:pt x="272" y="24"/>
                  </a:lnTo>
                  <a:lnTo>
                    <a:pt x="272" y="18"/>
                  </a:lnTo>
                  <a:lnTo>
                    <a:pt x="266" y="18"/>
                  </a:lnTo>
                  <a:lnTo>
                    <a:pt x="254" y="12"/>
                  </a:lnTo>
                  <a:lnTo>
                    <a:pt x="236" y="6"/>
                  </a:lnTo>
                  <a:lnTo>
                    <a:pt x="212" y="0"/>
                  </a:lnTo>
                  <a:lnTo>
                    <a:pt x="206" y="6"/>
                  </a:lnTo>
                  <a:lnTo>
                    <a:pt x="198" y="129"/>
                  </a:lnTo>
                  <a:lnTo>
                    <a:pt x="184" y="209"/>
                  </a:lnTo>
                  <a:lnTo>
                    <a:pt x="182" y="249"/>
                  </a:lnTo>
                  <a:lnTo>
                    <a:pt x="200" y="339"/>
                  </a:lnTo>
                  <a:lnTo>
                    <a:pt x="186" y="481"/>
                  </a:lnTo>
                  <a:lnTo>
                    <a:pt x="176" y="521"/>
                  </a:lnTo>
                  <a:lnTo>
                    <a:pt x="156" y="601"/>
                  </a:lnTo>
                  <a:lnTo>
                    <a:pt x="172" y="681"/>
                  </a:lnTo>
                  <a:lnTo>
                    <a:pt x="138" y="765"/>
                  </a:lnTo>
                  <a:lnTo>
                    <a:pt x="96" y="847"/>
                  </a:lnTo>
                  <a:lnTo>
                    <a:pt x="50" y="899"/>
                  </a:lnTo>
                  <a:lnTo>
                    <a:pt x="0" y="953"/>
                  </a:lnTo>
                  <a:lnTo>
                    <a:pt x="278" y="953"/>
                  </a:lnTo>
                  <a:lnTo>
                    <a:pt x="278" y="24"/>
                  </a:lnTo>
                  <a:lnTo>
                    <a:pt x="278" y="24"/>
                  </a:lnTo>
                  <a:lnTo>
                    <a:pt x="278" y="24"/>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pPr>
                <a:defRPr/>
              </a:pPr>
              <a:endParaRPr lang="ru-RU"/>
            </a:p>
          </p:txBody>
        </p:sp>
      </p:grpSp>
      <p:sp>
        <p:nvSpPr>
          <p:cNvPr id="35858" name="Rectangle 18"/>
          <p:cNvSpPr>
            <a:spLocks noGrp="1" noChangeArrowheads="1"/>
          </p:cNvSpPr>
          <p:nvPr>
            <p:ph type="ctrTitle" sz="quarter"/>
          </p:nvPr>
        </p:nvSpPr>
        <p:spPr>
          <a:xfrm>
            <a:off x="685800" y="1600200"/>
            <a:ext cx="7772400" cy="1828800"/>
          </a:xfrm>
        </p:spPr>
        <p:txBody>
          <a:bodyPr anchor="b"/>
          <a:lstStyle>
            <a:lvl1pPr>
              <a:defRPr sz="5700"/>
            </a:lvl1pPr>
          </a:lstStyle>
          <a:p>
            <a:r>
              <a:rPr lang="ru-RU"/>
              <a:t>Образец заголовка</a:t>
            </a:r>
          </a:p>
        </p:txBody>
      </p:sp>
      <p:sp>
        <p:nvSpPr>
          <p:cNvPr id="35859" name="Rectangle 19"/>
          <p:cNvSpPr>
            <a:spLocks noGrp="1" noChangeArrowheads="1"/>
          </p:cNvSpPr>
          <p:nvPr>
            <p:ph type="subTitle" sz="quarter" idx="1"/>
          </p:nvPr>
        </p:nvSpPr>
        <p:spPr>
          <a:xfrm>
            <a:off x="1371600" y="3733800"/>
            <a:ext cx="6400800" cy="1752600"/>
          </a:xfrm>
        </p:spPr>
        <p:txBody>
          <a:bodyPr/>
          <a:lstStyle>
            <a:lvl1pPr marL="0" indent="0" algn="ctr">
              <a:buFont typeface="Wingdings" pitchFamily="2" charset="2"/>
              <a:buNone/>
              <a:defRPr sz="3600"/>
            </a:lvl1pPr>
          </a:lstStyle>
          <a:p>
            <a:r>
              <a:rPr lang="ru-RU"/>
              <a:t>Образец подзаголовка</a:t>
            </a:r>
          </a:p>
        </p:txBody>
      </p:sp>
      <p:sp>
        <p:nvSpPr>
          <p:cNvPr id="20" name="Rectangle 20"/>
          <p:cNvSpPr>
            <a:spLocks noGrp="1" noChangeArrowheads="1"/>
          </p:cNvSpPr>
          <p:nvPr>
            <p:ph type="dt" sz="quarter" idx="10"/>
          </p:nvPr>
        </p:nvSpPr>
        <p:spPr/>
        <p:txBody>
          <a:bodyPr/>
          <a:lstStyle>
            <a:lvl1pPr>
              <a:defRPr/>
            </a:lvl1pPr>
          </a:lstStyle>
          <a:p>
            <a:pPr>
              <a:defRPr/>
            </a:pPr>
            <a:fld id="{89965FE1-A606-4175-86BA-46BC44328E82}" type="datetimeFigureOut">
              <a:rPr lang="ru-RU"/>
              <a:pPr>
                <a:defRPr/>
              </a:pPr>
              <a:t>17.03.2012</a:t>
            </a:fld>
            <a:endParaRPr lang="ru-RU"/>
          </a:p>
        </p:txBody>
      </p:sp>
      <p:sp>
        <p:nvSpPr>
          <p:cNvPr id="21" name="Rectangle 21"/>
          <p:cNvSpPr>
            <a:spLocks noGrp="1" noChangeArrowheads="1"/>
          </p:cNvSpPr>
          <p:nvPr>
            <p:ph type="ftr" sz="quarter" idx="11"/>
          </p:nvPr>
        </p:nvSpPr>
        <p:spPr/>
        <p:txBody>
          <a:bodyPr/>
          <a:lstStyle>
            <a:lvl1pPr>
              <a:defRPr/>
            </a:lvl1pPr>
          </a:lstStyle>
          <a:p>
            <a:pPr>
              <a:defRPr/>
            </a:pPr>
            <a:endParaRPr lang="ru-RU"/>
          </a:p>
        </p:txBody>
      </p:sp>
      <p:sp>
        <p:nvSpPr>
          <p:cNvPr id="22" name="Rectangle 22"/>
          <p:cNvSpPr>
            <a:spLocks noGrp="1" noChangeArrowheads="1"/>
          </p:cNvSpPr>
          <p:nvPr>
            <p:ph type="sldNum" sz="quarter" idx="12"/>
          </p:nvPr>
        </p:nvSpPr>
        <p:spPr/>
        <p:txBody>
          <a:bodyPr/>
          <a:lstStyle>
            <a:lvl1pPr>
              <a:defRPr/>
            </a:lvl1pPr>
          </a:lstStyle>
          <a:p>
            <a:pPr>
              <a:defRPr/>
            </a:pPr>
            <a:fld id="{A525CB2C-A307-4B70-A6A7-E9870EF62D50}" type="slidenum">
              <a:rPr lang="ru-RU"/>
              <a:pPr>
                <a:defRPr/>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ru-RU"/>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u-RU"/>
          </a:p>
        </p:txBody>
      </p:sp>
      <p:sp>
        <p:nvSpPr>
          <p:cNvPr id="4" name="Rectangle 19"/>
          <p:cNvSpPr>
            <a:spLocks noGrp="1" noChangeArrowheads="1"/>
          </p:cNvSpPr>
          <p:nvPr>
            <p:ph type="dt" sz="half" idx="10"/>
          </p:nvPr>
        </p:nvSpPr>
        <p:spPr>
          <a:ln/>
        </p:spPr>
        <p:txBody>
          <a:bodyPr/>
          <a:lstStyle>
            <a:lvl1pPr>
              <a:defRPr/>
            </a:lvl1pPr>
          </a:lstStyle>
          <a:p>
            <a:pPr>
              <a:defRPr/>
            </a:pPr>
            <a:fld id="{4638A353-E272-4A89-92C5-DA3053894E49}" type="datetimeFigureOut">
              <a:rPr lang="ru-RU"/>
              <a:pPr>
                <a:defRPr/>
              </a:pPr>
              <a:t>17.03.2012</a:t>
            </a:fld>
            <a:endParaRPr lang="ru-RU"/>
          </a:p>
        </p:txBody>
      </p:sp>
      <p:sp>
        <p:nvSpPr>
          <p:cNvPr id="5" name="Rectangle 20"/>
          <p:cNvSpPr>
            <a:spLocks noGrp="1" noChangeArrowheads="1"/>
          </p:cNvSpPr>
          <p:nvPr>
            <p:ph type="ftr" sz="quarter" idx="11"/>
          </p:nvPr>
        </p:nvSpPr>
        <p:spPr>
          <a:ln/>
        </p:spPr>
        <p:txBody>
          <a:bodyPr/>
          <a:lstStyle>
            <a:lvl1pPr>
              <a:defRPr/>
            </a:lvl1pPr>
          </a:lstStyle>
          <a:p>
            <a:pPr>
              <a:defRPr/>
            </a:pPr>
            <a:endParaRPr lang="ru-RU"/>
          </a:p>
        </p:txBody>
      </p:sp>
      <p:sp>
        <p:nvSpPr>
          <p:cNvPr id="6" name="Rectangle 21"/>
          <p:cNvSpPr>
            <a:spLocks noGrp="1" noChangeArrowheads="1"/>
          </p:cNvSpPr>
          <p:nvPr>
            <p:ph type="sldNum" sz="quarter" idx="12"/>
          </p:nvPr>
        </p:nvSpPr>
        <p:spPr>
          <a:ln/>
        </p:spPr>
        <p:txBody>
          <a:bodyPr/>
          <a:lstStyle>
            <a:lvl1pPr>
              <a:defRPr/>
            </a:lvl1pPr>
          </a:lstStyle>
          <a:p>
            <a:pPr>
              <a:defRPr/>
            </a:pPr>
            <a:fld id="{B939460E-DED3-42E6-B34C-6BF913B29D98}" type="slidenum">
              <a:rPr lang="ru-RU"/>
              <a:pPr>
                <a:defRPr/>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7813"/>
            <a:ext cx="2057400" cy="5853112"/>
          </a:xfrm>
        </p:spPr>
        <p:txBody>
          <a:bodyPr vert="eaVert"/>
          <a:lstStyle/>
          <a:p>
            <a:r>
              <a:rPr lang="en-US"/>
              <a:t>Click to edit Master title style</a:t>
            </a:r>
            <a:endParaRPr lang="ru-RU"/>
          </a:p>
        </p:txBody>
      </p:sp>
      <p:sp>
        <p:nvSpPr>
          <p:cNvPr id="3" name="Vertical Text Placeholder 2"/>
          <p:cNvSpPr>
            <a:spLocks noGrp="1"/>
          </p:cNvSpPr>
          <p:nvPr>
            <p:ph type="body" orient="vert" idx="1"/>
          </p:nvPr>
        </p:nvSpPr>
        <p:spPr>
          <a:xfrm>
            <a:off x="457200" y="277813"/>
            <a:ext cx="6019800" cy="585311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u-RU"/>
          </a:p>
        </p:txBody>
      </p:sp>
      <p:sp>
        <p:nvSpPr>
          <p:cNvPr id="4" name="Rectangle 19"/>
          <p:cNvSpPr>
            <a:spLocks noGrp="1" noChangeArrowheads="1"/>
          </p:cNvSpPr>
          <p:nvPr>
            <p:ph type="dt" sz="half" idx="10"/>
          </p:nvPr>
        </p:nvSpPr>
        <p:spPr>
          <a:ln/>
        </p:spPr>
        <p:txBody>
          <a:bodyPr/>
          <a:lstStyle>
            <a:lvl1pPr>
              <a:defRPr/>
            </a:lvl1pPr>
          </a:lstStyle>
          <a:p>
            <a:pPr>
              <a:defRPr/>
            </a:pPr>
            <a:fld id="{5C245316-7737-4D93-B819-C0EBA886B47C}" type="datetimeFigureOut">
              <a:rPr lang="ru-RU"/>
              <a:pPr>
                <a:defRPr/>
              </a:pPr>
              <a:t>17.03.2012</a:t>
            </a:fld>
            <a:endParaRPr lang="ru-RU"/>
          </a:p>
        </p:txBody>
      </p:sp>
      <p:sp>
        <p:nvSpPr>
          <p:cNvPr id="5" name="Rectangle 20"/>
          <p:cNvSpPr>
            <a:spLocks noGrp="1" noChangeArrowheads="1"/>
          </p:cNvSpPr>
          <p:nvPr>
            <p:ph type="ftr" sz="quarter" idx="11"/>
          </p:nvPr>
        </p:nvSpPr>
        <p:spPr>
          <a:ln/>
        </p:spPr>
        <p:txBody>
          <a:bodyPr/>
          <a:lstStyle>
            <a:lvl1pPr>
              <a:defRPr/>
            </a:lvl1pPr>
          </a:lstStyle>
          <a:p>
            <a:pPr>
              <a:defRPr/>
            </a:pPr>
            <a:endParaRPr lang="ru-RU"/>
          </a:p>
        </p:txBody>
      </p:sp>
      <p:sp>
        <p:nvSpPr>
          <p:cNvPr id="6" name="Rectangle 21"/>
          <p:cNvSpPr>
            <a:spLocks noGrp="1" noChangeArrowheads="1"/>
          </p:cNvSpPr>
          <p:nvPr>
            <p:ph type="sldNum" sz="quarter" idx="12"/>
          </p:nvPr>
        </p:nvSpPr>
        <p:spPr>
          <a:ln/>
        </p:spPr>
        <p:txBody>
          <a:bodyPr/>
          <a:lstStyle>
            <a:lvl1pPr>
              <a:defRPr/>
            </a:lvl1pPr>
          </a:lstStyle>
          <a:p>
            <a:pPr>
              <a:defRPr/>
            </a:pPr>
            <a:fld id="{4A34F4BF-3D0D-40FC-8F4B-D6E518F03FA2}" type="slidenum">
              <a:rPr lang="ru-RU"/>
              <a:pPr>
                <a:defRPr/>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ru-RU"/>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u-RU"/>
          </a:p>
        </p:txBody>
      </p:sp>
      <p:sp>
        <p:nvSpPr>
          <p:cNvPr id="4" name="Rectangle 19"/>
          <p:cNvSpPr>
            <a:spLocks noGrp="1" noChangeArrowheads="1"/>
          </p:cNvSpPr>
          <p:nvPr>
            <p:ph type="dt" sz="half" idx="10"/>
          </p:nvPr>
        </p:nvSpPr>
        <p:spPr>
          <a:ln/>
        </p:spPr>
        <p:txBody>
          <a:bodyPr/>
          <a:lstStyle>
            <a:lvl1pPr>
              <a:defRPr/>
            </a:lvl1pPr>
          </a:lstStyle>
          <a:p>
            <a:pPr>
              <a:defRPr/>
            </a:pPr>
            <a:fld id="{5A0CB641-448D-4F94-AF66-A0FD14C72918}" type="datetimeFigureOut">
              <a:rPr lang="ru-RU"/>
              <a:pPr>
                <a:defRPr/>
              </a:pPr>
              <a:t>17.03.2012</a:t>
            </a:fld>
            <a:endParaRPr lang="ru-RU"/>
          </a:p>
        </p:txBody>
      </p:sp>
      <p:sp>
        <p:nvSpPr>
          <p:cNvPr id="5" name="Rectangle 20"/>
          <p:cNvSpPr>
            <a:spLocks noGrp="1" noChangeArrowheads="1"/>
          </p:cNvSpPr>
          <p:nvPr>
            <p:ph type="ftr" sz="quarter" idx="11"/>
          </p:nvPr>
        </p:nvSpPr>
        <p:spPr>
          <a:ln/>
        </p:spPr>
        <p:txBody>
          <a:bodyPr/>
          <a:lstStyle>
            <a:lvl1pPr>
              <a:defRPr/>
            </a:lvl1pPr>
          </a:lstStyle>
          <a:p>
            <a:pPr>
              <a:defRPr/>
            </a:pPr>
            <a:endParaRPr lang="ru-RU"/>
          </a:p>
        </p:txBody>
      </p:sp>
      <p:sp>
        <p:nvSpPr>
          <p:cNvPr id="6" name="Rectangle 21"/>
          <p:cNvSpPr>
            <a:spLocks noGrp="1" noChangeArrowheads="1"/>
          </p:cNvSpPr>
          <p:nvPr>
            <p:ph type="sldNum" sz="quarter" idx="12"/>
          </p:nvPr>
        </p:nvSpPr>
        <p:spPr>
          <a:ln/>
        </p:spPr>
        <p:txBody>
          <a:bodyPr/>
          <a:lstStyle>
            <a:lvl1pPr>
              <a:defRPr/>
            </a:lvl1pPr>
          </a:lstStyle>
          <a:p>
            <a:pPr>
              <a:defRPr/>
            </a:pPr>
            <a:fld id="{D485701B-1831-4B17-9209-DA1972EECB9C}" type="slidenum">
              <a:rPr lang="ru-RU"/>
              <a:pPr>
                <a:defRPr/>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ru-R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19"/>
          <p:cNvSpPr>
            <a:spLocks noGrp="1" noChangeArrowheads="1"/>
          </p:cNvSpPr>
          <p:nvPr>
            <p:ph type="dt" sz="half" idx="10"/>
          </p:nvPr>
        </p:nvSpPr>
        <p:spPr>
          <a:ln/>
        </p:spPr>
        <p:txBody>
          <a:bodyPr/>
          <a:lstStyle>
            <a:lvl1pPr>
              <a:defRPr/>
            </a:lvl1pPr>
          </a:lstStyle>
          <a:p>
            <a:pPr>
              <a:defRPr/>
            </a:pPr>
            <a:fld id="{3B2FCD51-C7BD-4724-974C-071313204C18}" type="datetimeFigureOut">
              <a:rPr lang="ru-RU"/>
              <a:pPr>
                <a:defRPr/>
              </a:pPr>
              <a:t>17.03.2012</a:t>
            </a:fld>
            <a:endParaRPr lang="ru-RU"/>
          </a:p>
        </p:txBody>
      </p:sp>
      <p:sp>
        <p:nvSpPr>
          <p:cNvPr id="5" name="Rectangle 20"/>
          <p:cNvSpPr>
            <a:spLocks noGrp="1" noChangeArrowheads="1"/>
          </p:cNvSpPr>
          <p:nvPr>
            <p:ph type="ftr" sz="quarter" idx="11"/>
          </p:nvPr>
        </p:nvSpPr>
        <p:spPr>
          <a:ln/>
        </p:spPr>
        <p:txBody>
          <a:bodyPr/>
          <a:lstStyle>
            <a:lvl1pPr>
              <a:defRPr/>
            </a:lvl1pPr>
          </a:lstStyle>
          <a:p>
            <a:pPr>
              <a:defRPr/>
            </a:pPr>
            <a:endParaRPr lang="ru-RU"/>
          </a:p>
        </p:txBody>
      </p:sp>
      <p:sp>
        <p:nvSpPr>
          <p:cNvPr id="6" name="Rectangle 21"/>
          <p:cNvSpPr>
            <a:spLocks noGrp="1" noChangeArrowheads="1"/>
          </p:cNvSpPr>
          <p:nvPr>
            <p:ph type="sldNum" sz="quarter" idx="12"/>
          </p:nvPr>
        </p:nvSpPr>
        <p:spPr>
          <a:ln/>
        </p:spPr>
        <p:txBody>
          <a:bodyPr/>
          <a:lstStyle>
            <a:lvl1pPr>
              <a:defRPr/>
            </a:lvl1pPr>
          </a:lstStyle>
          <a:p>
            <a:pPr>
              <a:defRPr/>
            </a:pPr>
            <a:fld id="{3EBFBFB1-9EAE-47AF-A2D7-6B6887577054}" type="slidenum">
              <a:rPr lang="ru-RU"/>
              <a:pPr>
                <a:defRPr/>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ru-RU"/>
          </a:p>
        </p:txBody>
      </p:sp>
      <p:sp>
        <p:nvSpPr>
          <p:cNvPr id="3" name="Content Placeholder 2"/>
          <p:cNvSpPr>
            <a:spLocks noGrp="1"/>
          </p:cNvSpPr>
          <p:nvPr>
            <p:ph sz="half" idx="1"/>
          </p:nvPr>
        </p:nvSpPr>
        <p:spPr>
          <a:xfrm>
            <a:off x="457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u-RU"/>
          </a:p>
        </p:txBody>
      </p:sp>
      <p:sp>
        <p:nvSpPr>
          <p:cNvPr id="4" name="Content Placeholder 3"/>
          <p:cNvSpPr>
            <a:spLocks noGrp="1"/>
          </p:cNvSpPr>
          <p:nvPr>
            <p:ph sz="half" idx="2"/>
          </p:nvPr>
        </p:nvSpPr>
        <p:spPr>
          <a:xfrm>
            <a:off x="4648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u-RU"/>
          </a:p>
        </p:txBody>
      </p:sp>
      <p:sp>
        <p:nvSpPr>
          <p:cNvPr id="5" name="Rectangle 19"/>
          <p:cNvSpPr>
            <a:spLocks noGrp="1" noChangeArrowheads="1"/>
          </p:cNvSpPr>
          <p:nvPr>
            <p:ph type="dt" sz="half" idx="10"/>
          </p:nvPr>
        </p:nvSpPr>
        <p:spPr>
          <a:ln/>
        </p:spPr>
        <p:txBody>
          <a:bodyPr/>
          <a:lstStyle>
            <a:lvl1pPr>
              <a:defRPr/>
            </a:lvl1pPr>
          </a:lstStyle>
          <a:p>
            <a:pPr>
              <a:defRPr/>
            </a:pPr>
            <a:fld id="{136C9A7D-3F9C-478A-9FDC-39F5C6541C9F}" type="datetimeFigureOut">
              <a:rPr lang="ru-RU"/>
              <a:pPr>
                <a:defRPr/>
              </a:pPr>
              <a:t>17.03.2012</a:t>
            </a:fld>
            <a:endParaRPr lang="ru-RU"/>
          </a:p>
        </p:txBody>
      </p:sp>
      <p:sp>
        <p:nvSpPr>
          <p:cNvPr id="6" name="Rectangle 20"/>
          <p:cNvSpPr>
            <a:spLocks noGrp="1" noChangeArrowheads="1"/>
          </p:cNvSpPr>
          <p:nvPr>
            <p:ph type="ftr" sz="quarter" idx="11"/>
          </p:nvPr>
        </p:nvSpPr>
        <p:spPr>
          <a:ln/>
        </p:spPr>
        <p:txBody>
          <a:bodyPr/>
          <a:lstStyle>
            <a:lvl1pPr>
              <a:defRPr/>
            </a:lvl1pPr>
          </a:lstStyle>
          <a:p>
            <a:pPr>
              <a:defRPr/>
            </a:pPr>
            <a:endParaRPr lang="ru-RU"/>
          </a:p>
        </p:txBody>
      </p:sp>
      <p:sp>
        <p:nvSpPr>
          <p:cNvPr id="7" name="Rectangle 21"/>
          <p:cNvSpPr>
            <a:spLocks noGrp="1" noChangeArrowheads="1"/>
          </p:cNvSpPr>
          <p:nvPr>
            <p:ph type="sldNum" sz="quarter" idx="12"/>
          </p:nvPr>
        </p:nvSpPr>
        <p:spPr>
          <a:ln/>
        </p:spPr>
        <p:txBody>
          <a:bodyPr/>
          <a:lstStyle>
            <a:lvl1pPr>
              <a:defRPr/>
            </a:lvl1pPr>
          </a:lstStyle>
          <a:p>
            <a:pPr>
              <a:defRPr/>
            </a:pPr>
            <a:fld id="{30585526-00FB-4BAE-B8E3-02B83214F621}" type="slidenum">
              <a:rPr lang="ru-RU"/>
              <a:pPr>
                <a:defRPr/>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endParaRPr lang="ru-R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u-R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u-RU"/>
          </a:p>
        </p:txBody>
      </p:sp>
      <p:sp>
        <p:nvSpPr>
          <p:cNvPr id="7" name="Rectangle 19"/>
          <p:cNvSpPr>
            <a:spLocks noGrp="1" noChangeArrowheads="1"/>
          </p:cNvSpPr>
          <p:nvPr>
            <p:ph type="dt" sz="half" idx="10"/>
          </p:nvPr>
        </p:nvSpPr>
        <p:spPr>
          <a:ln/>
        </p:spPr>
        <p:txBody>
          <a:bodyPr/>
          <a:lstStyle>
            <a:lvl1pPr>
              <a:defRPr/>
            </a:lvl1pPr>
          </a:lstStyle>
          <a:p>
            <a:pPr>
              <a:defRPr/>
            </a:pPr>
            <a:fld id="{DB7A6B87-A180-4FA0-A088-50B4078D7F48}" type="datetimeFigureOut">
              <a:rPr lang="ru-RU"/>
              <a:pPr>
                <a:defRPr/>
              </a:pPr>
              <a:t>17.03.2012</a:t>
            </a:fld>
            <a:endParaRPr lang="ru-RU"/>
          </a:p>
        </p:txBody>
      </p:sp>
      <p:sp>
        <p:nvSpPr>
          <p:cNvPr id="8" name="Rectangle 20"/>
          <p:cNvSpPr>
            <a:spLocks noGrp="1" noChangeArrowheads="1"/>
          </p:cNvSpPr>
          <p:nvPr>
            <p:ph type="ftr" sz="quarter" idx="11"/>
          </p:nvPr>
        </p:nvSpPr>
        <p:spPr>
          <a:ln/>
        </p:spPr>
        <p:txBody>
          <a:bodyPr/>
          <a:lstStyle>
            <a:lvl1pPr>
              <a:defRPr/>
            </a:lvl1pPr>
          </a:lstStyle>
          <a:p>
            <a:pPr>
              <a:defRPr/>
            </a:pPr>
            <a:endParaRPr lang="ru-RU"/>
          </a:p>
        </p:txBody>
      </p:sp>
      <p:sp>
        <p:nvSpPr>
          <p:cNvPr id="9" name="Rectangle 21"/>
          <p:cNvSpPr>
            <a:spLocks noGrp="1" noChangeArrowheads="1"/>
          </p:cNvSpPr>
          <p:nvPr>
            <p:ph type="sldNum" sz="quarter" idx="12"/>
          </p:nvPr>
        </p:nvSpPr>
        <p:spPr>
          <a:ln/>
        </p:spPr>
        <p:txBody>
          <a:bodyPr/>
          <a:lstStyle>
            <a:lvl1pPr>
              <a:defRPr/>
            </a:lvl1pPr>
          </a:lstStyle>
          <a:p>
            <a:pPr>
              <a:defRPr/>
            </a:pPr>
            <a:fld id="{1CA99C12-47EE-427D-A69B-7D62A4476B52}" type="slidenum">
              <a:rPr lang="ru-RU"/>
              <a:pPr>
                <a:defRPr/>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ru-RU"/>
          </a:p>
        </p:txBody>
      </p:sp>
      <p:sp>
        <p:nvSpPr>
          <p:cNvPr id="3" name="Rectangle 19"/>
          <p:cNvSpPr>
            <a:spLocks noGrp="1" noChangeArrowheads="1"/>
          </p:cNvSpPr>
          <p:nvPr>
            <p:ph type="dt" sz="half" idx="10"/>
          </p:nvPr>
        </p:nvSpPr>
        <p:spPr>
          <a:ln/>
        </p:spPr>
        <p:txBody>
          <a:bodyPr/>
          <a:lstStyle>
            <a:lvl1pPr>
              <a:defRPr/>
            </a:lvl1pPr>
          </a:lstStyle>
          <a:p>
            <a:pPr>
              <a:defRPr/>
            </a:pPr>
            <a:fld id="{0C53632D-581A-4791-8BC2-606ED0C75414}" type="datetimeFigureOut">
              <a:rPr lang="ru-RU"/>
              <a:pPr>
                <a:defRPr/>
              </a:pPr>
              <a:t>17.03.2012</a:t>
            </a:fld>
            <a:endParaRPr lang="ru-RU"/>
          </a:p>
        </p:txBody>
      </p:sp>
      <p:sp>
        <p:nvSpPr>
          <p:cNvPr id="4" name="Rectangle 20"/>
          <p:cNvSpPr>
            <a:spLocks noGrp="1" noChangeArrowheads="1"/>
          </p:cNvSpPr>
          <p:nvPr>
            <p:ph type="ftr" sz="quarter" idx="11"/>
          </p:nvPr>
        </p:nvSpPr>
        <p:spPr>
          <a:ln/>
        </p:spPr>
        <p:txBody>
          <a:bodyPr/>
          <a:lstStyle>
            <a:lvl1pPr>
              <a:defRPr/>
            </a:lvl1pPr>
          </a:lstStyle>
          <a:p>
            <a:pPr>
              <a:defRPr/>
            </a:pPr>
            <a:endParaRPr lang="ru-RU"/>
          </a:p>
        </p:txBody>
      </p:sp>
      <p:sp>
        <p:nvSpPr>
          <p:cNvPr id="5" name="Rectangle 21"/>
          <p:cNvSpPr>
            <a:spLocks noGrp="1" noChangeArrowheads="1"/>
          </p:cNvSpPr>
          <p:nvPr>
            <p:ph type="sldNum" sz="quarter" idx="12"/>
          </p:nvPr>
        </p:nvSpPr>
        <p:spPr>
          <a:ln/>
        </p:spPr>
        <p:txBody>
          <a:bodyPr/>
          <a:lstStyle>
            <a:lvl1pPr>
              <a:defRPr/>
            </a:lvl1pPr>
          </a:lstStyle>
          <a:p>
            <a:pPr>
              <a:defRPr/>
            </a:pPr>
            <a:fld id="{7C90CDFF-D106-4BA2-8165-43E4534EFD60}" type="slidenum">
              <a:rPr lang="ru-RU"/>
              <a:pPr>
                <a:defRPr/>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9"/>
          <p:cNvSpPr>
            <a:spLocks noGrp="1" noChangeArrowheads="1"/>
          </p:cNvSpPr>
          <p:nvPr>
            <p:ph type="dt" sz="half" idx="10"/>
          </p:nvPr>
        </p:nvSpPr>
        <p:spPr>
          <a:ln/>
        </p:spPr>
        <p:txBody>
          <a:bodyPr/>
          <a:lstStyle>
            <a:lvl1pPr>
              <a:defRPr/>
            </a:lvl1pPr>
          </a:lstStyle>
          <a:p>
            <a:pPr>
              <a:defRPr/>
            </a:pPr>
            <a:fld id="{465EFA1A-827F-436D-962C-F8E896675B2F}" type="datetimeFigureOut">
              <a:rPr lang="ru-RU"/>
              <a:pPr>
                <a:defRPr/>
              </a:pPr>
              <a:t>17.03.2012</a:t>
            </a:fld>
            <a:endParaRPr lang="ru-RU"/>
          </a:p>
        </p:txBody>
      </p:sp>
      <p:sp>
        <p:nvSpPr>
          <p:cNvPr id="3" name="Rectangle 20"/>
          <p:cNvSpPr>
            <a:spLocks noGrp="1" noChangeArrowheads="1"/>
          </p:cNvSpPr>
          <p:nvPr>
            <p:ph type="ftr" sz="quarter" idx="11"/>
          </p:nvPr>
        </p:nvSpPr>
        <p:spPr>
          <a:ln/>
        </p:spPr>
        <p:txBody>
          <a:bodyPr/>
          <a:lstStyle>
            <a:lvl1pPr>
              <a:defRPr/>
            </a:lvl1pPr>
          </a:lstStyle>
          <a:p>
            <a:pPr>
              <a:defRPr/>
            </a:pPr>
            <a:endParaRPr lang="ru-RU"/>
          </a:p>
        </p:txBody>
      </p:sp>
      <p:sp>
        <p:nvSpPr>
          <p:cNvPr id="4" name="Rectangle 21"/>
          <p:cNvSpPr>
            <a:spLocks noGrp="1" noChangeArrowheads="1"/>
          </p:cNvSpPr>
          <p:nvPr>
            <p:ph type="sldNum" sz="quarter" idx="12"/>
          </p:nvPr>
        </p:nvSpPr>
        <p:spPr>
          <a:ln/>
        </p:spPr>
        <p:txBody>
          <a:bodyPr/>
          <a:lstStyle>
            <a:lvl1pPr>
              <a:defRPr/>
            </a:lvl1pPr>
          </a:lstStyle>
          <a:p>
            <a:pPr>
              <a:defRPr/>
            </a:pPr>
            <a:fld id="{8203F4B6-DA97-4849-BA6A-BB6FDDAB3520}" type="slidenum">
              <a:rPr lang="ru-RU"/>
              <a:pPr>
                <a:defRPr/>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ru-R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u-R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19"/>
          <p:cNvSpPr>
            <a:spLocks noGrp="1" noChangeArrowheads="1"/>
          </p:cNvSpPr>
          <p:nvPr>
            <p:ph type="dt" sz="half" idx="10"/>
          </p:nvPr>
        </p:nvSpPr>
        <p:spPr>
          <a:ln/>
        </p:spPr>
        <p:txBody>
          <a:bodyPr/>
          <a:lstStyle>
            <a:lvl1pPr>
              <a:defRPr/>
            </a:lvl1pPr>
          </a:lstStyle>
          <a:p>
            <a:pPr>
              <a:defRPr/>
            </a:pPr>
            <a:fld id="{D836B240-0A3B-49F1-8C79-4B427E608F68}" type="datetimeFigureOut">
              <a:rPr lang="ru-RU"/>
              <a:pPr>
                <a:defRPr/>
              </a:pPr>
              <a:t>17.03.2012</a:t>
            </a:fld>
            <a:endParaRPr lang="ru-RU"/>
          </a:p>
        </p:txBody>
      </p:sp>
      <p:sp>
        <p:nvSpPr>
          <p:cNvPr id="6" name="Rectangle 20"/>
          <p:cNvSpPr>
            <a:spLocks noGrp="1" noChangeArrowheads="1"/>
          </p:cNvSpPr>
          <p:nvPr>
            <p:ph type="ftr" sz="quarter" idx="11"/>
          </p:nvPr>
        </p:nvSpPr>
        <p:spPr>
          <a:ln/>
        </p:spPr>
        <p:txBody>
          <a:bodyPr/>
          <a:lstStyle>
            <a:lvl1pPr>
              <a:defRPr/>
            </a:lvl1pPr>
          </a:lstStyle>
          <a:p>
            <a:pPr>
              <a:defRPr/>
            </a:pPr>
            <a:endParaRPr lang="ru-RU"/>
          </a:p>
        </p:txBody>
      </p:sp>
      <p:sp>
        <p:nvSpPr>
          <p:cNvPr id="7" name="Rectangle 21"/>
          <p:cNvSpPr>
            <a:spLocks noGrp="1" noChangeArrowheads="1"/>
          </p:cNvSpPr>
          <p:nvPr>
            <p:ph type="sldNum" sz="quarter" idx="12"/>
          </p:nvPr>
        </p:nvSpPr>
        <p:spPr>
          <a:ln/>
        </p:spPr>
        <p:txBody>
          <a:bodyPr/>
          <a:lstStyle>
            <a:lvl1pPr>
              <a:defRPr/>
            </a:lvl1pPr>
          </a:lstStyle>
          <a:p>
            <a:pPr>
              <a:defRPr/>
            </a:pPr>
            <a:fld id="{FC9C7CBD-59FB-4348-B3D3-709B3389449A}" type="slidenum">
              <a:rPr lang="ru-RU"/>
              <a:pPr>
                <a:defRPr/>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ru-R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19"/>
          <p:cNvSpPr>
            <a:spLocks noGrp="1" noChangeArrowheads="1"/>
          </p:cNvSpPr>
          <p:nvPr>
            <p:ph type="dt" sz="half" idx="10"/>
          </p:nvPr>
        </p:nvSpPr>
        <p:spPr>
          <a:ln/>
        </p:spPr>
        <p:txBody>
          <a:bodyPr/>
          <a:lstStyle>
            <a:lvl1pPr>
              <a:defRPr/>
            </a:lvl1pPr>
          </a:lstStyle>
          <a:p>
            <a:pPr>
              <a:defRPr/>
            </a:pPr>
            <a:fld id="{953A1E94-84C6-4023-A87E-F709C94F6C45}" type="datetimeFigureOut">
              <a:rPr lang="ru-RU"/>
              <a:pPr>
                <a:defRPr/>
              </a:pPr>
              <a:t>17.03.2012</a:t>
            </a:fld>
            <a:endParaRPr lang="ru-RU"/>
          </a:p>
        </p:txBody>
      </p:sp>
      <p:sp>
        <p:nvSpPr>
          <p:cNvPr id="6" name="Rectangle 20"/>
          <p:cNvSpPr>
            <a:spLocks noGrp="1" noChangeArrowheads="1"/>
          </p:cNvSpPr>
          <p:nvPr>
            <p:ph type="ftr" sz="quarter" idx="11"/>
          </p:nvPr>
        </p:nvSpPr>
        <p:spPr>
          <a:ln/>
        </p:spPr>
        <p:txBody>
          <a:bodyPr/>
          <a:lstStyle>
            <a:lvl1pPr>
              <a:defRPr/>
            </a:lvl1pPr>
          </a:lstStyle>
          <a:p>
            <a:pPr>
              <a:defRPr/>
            </a:pPr>
            <a:endParaRPr lang="ru-RU"/>
          </a:p>
        </p:txBody>
      </p:sp>
      <p:sp>
        <p:nvSpPr>
          <p:cNvPr id="7" name="Rectangle 21"/>
          <p:cNvSpPr>
            <a:spLocks noGrp="1" noChangeArrowheads="1"/>
          </p:cNvSpPr>
          <p:nvPr>
            <p:ph type="sldNum" sz="quarter" idx="12"/>
          </p:nvPr>
        </p:nvSpPr>
        <p:spPr>
          <a:ln/>
        </p:spPr>
        <p:txBody>
          <a:bodyPr/>
          <a:lstStyle>
            <a:lvl1pPr>
              <a:defRPr/>
            </a:lvl1pPr>
          </a:lstStyle>
          <a:p>
            <a:pPr>
              <a:defRPr/>
            </a:pPr>
            <a:fld id="{237E5D5D-C3C4-4647-8122-BBBC9E98D527}" type="slidenum">
              <a:rPr lang="ru-RU"/>
              <a:pPr>
                <a:defRPr/>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1"/>
            </a:gs>
            <a:gs pos="100000">
              <a:schemeClr val="bg1">
                <a:gamma/>
                <a:tint val="63529"/>
                <a:invGamma/>
              </a:schemeClr>
            </a:gs>
          </a:gsLst>
          <a:lin ang="5400000" scaled="1"/>
        </a:gradFill>
        <a:effectLst/>
      </p:bgPr>
    </p:bg>
    <p:spTree>
      <p:nvGrpSpPr>
        <p:cNvPr id="1" name=""/>
        <p:cNvGrpSpPr/>
        <p:nvPr/>
      </p:nvGrpSpPr>
      <p:grpSpPr>
        <a:xfrm>
          <a:off x="0" y="0"/>
          <a:ext cx="0" cy="0"/>
          <a:chOff x="0" y="0"/>
          <a:chExt cx="0" cy="0"/>
        </a:xfrm>
      </p:grpSpPr>
      <p:grpSp>
        <p:nvGrpSpPr>
          <p:cNvPr id="1026" name="Group 2"/>
          <p:cNvGrpSpPr>
            <a:grpSpLocks/>
          </p:cNvGrpSpPr>
          <p:nvPr/>
        </p:nvGrpSpPr>
        <p:grpSpPr bwMode="auto">
          <a:xfrm>
            <a:off x="4716463" y="5345113"/>
            <a:ext cx="4427537" cy="1512887"/>
            <a:chOff x="2971" y="3367"/>
            <a:chExt cx="2789" cy="953"/>
          </a:xfrm>
        </p:grpSpPr>
        <p:sp>
          <p:nvSpPr>
            <p:cNvPr id="34819" name="Freeform 3"/>
            <p:cNvSpPr>
              <a:spLocks/>
            </p:cNvSpPr>
            <p:nvPr/>
          </p:nvSpPr>
          <p:spPr bwMode="ltGray">
            <a:xfrm>
              <a:off x="2971" y="3367"/>
              <a:ext cx="2789" cy="953"/>
            </a:xfrm>
            <a:custGeom>
              <a:avLst/>
              <a:gdLst/>
              <a:ahLst/>
              <a:cxnLst>
                <a:cxn ang="0">
                  <a:pos x="2768" y="18"/>
                </a:cxn>
                <a:cxn ang="0">
                  <a:pos x="2678" y="24"/>
                </a:cxn>
                <a:cxn ang="0">
                  <a:pos x="2613" y="102"/>
                </a:cxn>
                <a:cxn ang="0">
                  <a:pos x="2511" y="156"/>
                </a:cxn>
                <a:cxn ang="0">
                  <a:pos x="2505" y="222"/>
                </a:cxn>
                <a:cxn ang="0">
                  <a:pos x="2487" y="246"/>
                </a:cxn>
                <a:cxn ang="0">
                  <a:pos x="2469" y="252"/>
                </a:cxn>
                <a:cxn ang="0">
                  <a:pos x="2397" y="210"/>
                </a:cxn>
                <a:cxn ang="0">
                  <a:pos x="2260" y="192"/>
                </a:cxn>
                <a:cxn ang="0">
                  <a:pos x="2236" y="186"/>
                </a:cxn>
                <a:cxn ang="0">
                  <a:pos x="2218" y="192"/>
                </a:cxn>
                <a:cxn ang="0">
                  <a:pos x="2146" y="228"/>
                </a:cxn>
                <a:cxn ang="0">
                  <a:pos x="2110" y="240"/>
                </a:cxn>
                <a:cxn ang="0">
                  <a:pos x="2086" y="246"/>
                </a:cxn>
                <a:cxn ang="0">
                  <a:pos x="2074" y="258"/>
                </a:cxn>
                <a:cxn ang="0">
                  <a:pos x="2074" y="276"/>
                </a:cxn>
                <a:cxn ang="0">
                  <a:pos x="2051" y="300"/>
                </a:cxn>
                <a:cxn ang="0">
                  <a:pos x="2033" y="312"/>
                </a:cxn>
                <a:cxn ang="0">
                  <a:pos x="2021" y="324"/>
                </a:cxn>
                <a:cxn ang="0">
                  <a:pos x="2009" y="336"/>
                </a:cxn>
                <a:cxn ang="0">
                  <a:pos x="1979" y="342"/>
                </a:cxn>
                <a:cxn ang="0">
                  <a:pos x="1913" y="336"/>
                </a:cxn>
                <a:cxn ang="0">
                  <a:pos x="1877" y="330"/>
                </a:cxn>
                <a:cxn ang="0">
                  <a:pos x="1865" y="342"/>
                </a:cxn>
                <a:cxn ang="0">
                  <a:pos x="1853" y="354"/>
                </a:cxn>
                <a:cxn ang="0">
                  <a:pos x="1823" y="360"/>
                </a:cxn>
                <a:cxn ang="0">
                  <a:pos x="1764" y="342"/>
                </a:cxn>
                <a:cxn ang="0">
                  <a:pos x="1740" y="342"/>
                </a:cxn>
                <a:cxn ang="0">
                  <a:pos x="1716" y="354"/>
                </a:cxn>
                <a:cxn ang="0">
                  <a:pos x="1656" y="425"/>
                </a:cxn>
                <a:cxn ang="0">
                  <a:pos x="1614" y="569"/>
                </a:cxn>
                <a:cxn ang="0">
                  <a:pos x="1614" y="593"/>
                </a:cxn>
                <a:cxn ang="0">
                  <a:pos x="1620" y="641"/>
                </a:cxn>
                <a:cxn ang="0">
                  <a:pos x="1638" y="659"/>
                </a:cxn>
                <a:cxn ang="0">
                  <a:pos x="1632" y="671"/>
                </a:cxn>
                <a:cxn ang="0">
                  <a:pos x="1620" y="683"/>
                </a:cxn>
                <a:cxn ang="0">
                  <a:pos x="1542" y="689"/>
                </a:cxn>
                <a:cxn ang="0">
                  <a:pos x="1465" y="629"/>
                </a:cxn>
                <a:cxn ang="0">
                  <a:pos x="1333" y="587"/>
                </a:cxn>
                <a:cxn ang="0">
                  <a:pos x="1184" y="671"/>
                </a:cxn>
                <a:cxn ang="0">
                  <a:pos x="1016" y="731"/>
                </a:cxn>
                <a:cxn ang="0">
                  <a:pos x="813" y="743"/>
                </a:cxn>
                <a:cxn ang="0">
                  <a:pos x="628" y="701"/>
                </a:cxn>
                <a:cxn ang="0">
                  <a:pos x="568" y="695"/>
                </a:cxn>
                <a:cxn ang="0">
                  <a:pos x="556" y="701"/>
                </a:cxn>
                <a:cxn ang="0">
                  <a:pos x="520" y="731"/>
                </a:cxn>
                <a:cxn ang="0">
                  <a:pos x="436" y="809"/>
                </a:cxn>
                <a:cxn ang="0">
                  <a:pos x="406" y="821"/>
                </a:cxn>
                <a:cxn ang="0">
                  <a:pos x="382" y="821"/>
                </a:cxn>
                <a:cxn ang="0">
                  <a:pos x="335" y="827"/>
                </a:cxn>
                <a:cxn ang="0">
                  <a:pos x="209" y="851"/>
                </a:cxn>
                <a:cxn ang="0">
                  <a:pos x="173" y="857"/>
                </a:cxn>
                <a:cxn ang="0">
                  <a:pos x="125" y="851"/>
                </a:cxn>
                <a:cxn ang="0">
                  <a:pos x="107" y="857"/>
                </a:cxn>
                <a:cxn ang="0">
                  <a:pos x="101" y="875"/>
                </a:cxn>
                <a:cxn ang="0">
                  <a:pos x="83" y="887"/>
                </a:cxn>
                <a:cxn ang="0">
                  <a:pos x="48" y="899"/>
                </a:cxn>
                <a:cxn ang="0">
                  <a:pos x="2780" y="24"/>
                </a:cxn>
              </a:cxnLst>
              <a:rect l="0" t="0" r="r" b="b"/>
              <a:pathLst>
                <a:path w="2780" h="953">
                  <a:moveTo>
                    <a:pt x="2780" y="24"/>
                  </a:moveTo>
                  <a:lnTo>
                    <a:pt x="2774" y="24"/>
                  </a:lnTo>
                  <a:lnTo>
                    <a:pt x="2774" y="18"/>
                  </a:lnTo>
                  <a:lnTo>
                    <a:pt x="2768" y="18"/>
                  </a:lnTo>
                  <a:lnTo>
                    <a:pt x="2756" y="12"/>
                  </a:lnTo>
                  <a:lnTo>
                    <a:pt x="2738" y="6"/>
                  </a:lnTo>
                  <a:lnTo>
                    <a:pt x="2714" y="0"/>
                  </a:lnTo>
                  <a:lnTo>
                    <a:pt x="2678" y="24"/>
                  </a:lnTo>
                  <a:lnTo>
                    <a:pt x="2643" y="54"/>
                  </a:lnTo>
                  <a:lnTo>
                    <a:pt x="2619" y="90"/>
                  </a:lnTo>
                  <a:lnTo>
                    <a:pt x="2613" y="96"/>
                  </a:lnTo>
                  <a:lnTo>
                    <a:pt x="2613" y="102"/>
                  </a:lnTo>
                  <a:lnTo>
                    <a:pt x="2601" y="108"/>
                  </a:lnTo>
                  <a:lnTo>
                    <a:pt x="2583" y="120"/>
                  </a:lnTo>
                  <a:lnTo>
                    <a:pt x="2541" y="132"/>
                  </a:lnTo>
                  <a:lnTo>
                    <a:pt x="2511" y="156"/>
                  </a:lnTo>
                  <a:lnTo>
                    <a:pt x="2511" y="204"/>
                  </a:lnTo>
                  <a:lnTo>
                    <a:pt x="2511" y="210"/>
                  </a:lnTo>
                  <a:lnTo>
                    <a:pt x="2505" y="216"/>
                  </a:lnTo>
                  <a:lnTo>
                    <a:pt x="2505" y="222"/>
                  </a:lnTo>
                  <a:lnTo>
                    <a:pt x="2499" y="228"/>
                  </a:lnTo>
                  <a:lnTo>
                    <a:pt x="2499" y="240"/>
                  </a:lnTo>
                  <a:lnTo>
                    <a:pt x="2493" y="246"/>
                  </a:lnTo>
                  <a:lnTo>
                    <a:pt x="2487" y="246"/>
                  </a:lnTo>
                  <a:lnTo>
                    <a:pt x="2487" y="252"/>
                  </a:lnTo>
                  <a:lnTo>
                    <a:pt x="2481" y="252"/>
                  </a:lnTo>
                  <a:lnTo>
                    <a:pt x="2475" y="252"/>
                  </a:lnTo>
                  <a:lnTo>
                    <a:pt x="2469" y="252"/>
                  </a:lnTo>
                  <a:lnTo>
                    <a:pt x="2457" y="252"/>
                  </a:lnTo>
                  <a:lnTo>
                    <a:pt x="2439" y="258"/>
                  </a:lnTo>
                  <a:lnTo>
                    <a:pt x="2415" y="222"/>
                  </a:lnTo>
                  <a:lnTo>
                    <a:pt x="2397" y="210"/>
                  </a:lnTo>
                  <a:lnTo>
                    <a:pt x="2373" y="216"/>
                  </a:lnTo>
                  <a:lnTo>
                    <a:pt x="2332" y="216"/>
                  </a:lnTo>
                  <a:lnTo>
                    <a:pt x="2296" y="204"/>
                  </a:lnTo>
                  <a:lnTo>
                    <a:pt x="2260" y="192"/>
                  </a:lnTo>
                  <a:lnTo>
                    <a:pt x="2260" y="192"/>
                  </a:lnTo>
                  <a:lnTo>
                    <a:pt x="2248" y="186"/>
                  </a:lnTo>
                  <a:lnTo>
                    <a:pt x="2242" y="186"/>
                  </a:lnTo>
                  <a:lnTo>
                    <a:pt x="2236" y="186"/>
                  </a:lnTo>
                  <a:lnTo>
                    <a:pt x="2230" y="186"/>
                  </a:lnTo>
                  <a:lnTo>
                    <a:pt x="2224" y="192"/>
                  </a:lnTo>
                  <a:lnTo>
                    <a:pt x="2224" y="192"/>
                  </a:lnTo>
                  <a:lnTo>
                    <a:pt x="2218" y="192"/>
                  </a:lnTo>
                  <a:lnTo>
                    <a:pt x="2212" y="198"/>
                  </a:lnTo>
                  <a:lnTo>
                    <a:pt x="2194" y="204"/>
                  </a:lnTo>
                  <a:lnTo>
                    <a:pt x="2170" y="210"/>
                  </a:lnTo>
                  <a:lnTo>
                    <a:pt x="2146" y="228"/>
                  </a:lnTo>
                  <a:lnTo>
                    <a:pt x="2122" y="240"/>
                  </a:lnTo>
                  <a:lnTo>
                    <a:pt x="2116" y="240"/>
                  </a:lnTo>
                  <a:lnTo>
                    <a:pt x="2110" y="240"/>
                  </a:lnTo>
                  <a:lnTo>
                    <a:pt x="2110" y="240"/>
                  </a:lnTo>
                  <a:lnTo>
                    <a:pt x="2104" y="240"/>
                  </a:lnTo>
                  <a:lnTo>
                    <a:pt x="2098" y="246"/>
                  </a:lnTo>
                  <a:lnTo>
                    <a:pt x="2092" y="246"/>
                  </a:lnTo>
                  <a:lnTo>
                    <a:pt x="2086" y="246"/>
                  </a:lnTo>
                  <a:lnTo>
                    <a:pt x="2080" y="252"/>
                  </a:lnTo>
                  <a:lnTo>
                    <a:pt x="2080" y="258"/>
                  </a:lnTo>
                  <a:lnTo>
                    <a:pt x="2074" y="258"/>
                  </a:lnTo>
                  <a:lnTo>
                    <a:pt x="2074" y="258"/>
                  </a:lnTo>
                  <a:lnTo>
                    <a:pt x="2074" y="264"/>
                  </a:lnTo>
                  <a:lnTo>
                    <a:pt x="2074" y="264"/>
                  </a:lnTo>
                  <a:lnTo>
                    <a:pt x="2074" y="270"/>
                  </a:lnTo>
                  <a:lnTo>
                    <a:pt x="2074" y="276"/>
                  </a:lnTo>
                  <a:lnTo>
                    <a:pt x="2069" y="288"/>
                  </a:lnTo>
                  <a:lnTo>
                    <a:pt x="2057" y="300"/>
                  </a:lnTo>
                  <a:lnTo>
                    <a:pt x="2057" y="300"/>
                  </a:lnTo>
                  <a:lnTo>
                    <a:pt x="2051" y="300"/>
                  </a:lnTo>
                  <a:lnTo>
                    <a:pt x="2045" y="300"/>
                  </a:lnTo>
                  <a:lnTo>
                    <a:pt x="2039" y="306"/>
                  </a:lnTo>
                  <a:lnTo>
                    <a:pt x="2033" y="306"/>
                  </a:lnTo>
                  <a:lnTo>
                    <a:pt x="2033" y="312"/>
                  </a:lnTo>
                  <a:lnTo>
                    <a:pt x="2027" y="312"/>
                  </a:lnTo>
                  <a:lnTo>
                    <a:pt x="2027" y="318"/>
                  </a:lnTo>
                  <a:lnTo>
                    <a:pt x="2027" y="318"/>
                  </a:lnTo>
                  <a:lnTo>
                    <a:pt x="2021" y="324"/>
                  </a:lnTo>
                  <a:lnTo>
                    <a:pt x="2021" y="324"/>
                  </a:lnTo>
                  <a:lnTo>
                    <a:pt x="2015" y="330"/>
                  </a:lnTo>
                  <a:lnTo>
                    <a:pt x="2015" y="330"/>
                  </a:lnTo>
                  <a:lnTo>
                    <a:pt x="2009" y="336"/>
                  </a:lnTo>
                  <a:lnTo>
                    <a:pt x="1997" y="336"/>
                  </a:lnTo>
                  <a:lnTo>
                    <a:pt x="1991" y="342"/>
                  </a:lnTo>
                  <a:lnTo>
                    <a:pt x="1985" y="342"/>
                  </a:lnTo>
                  <a:lnTo>
                    <a:pt x="1979" y="342"/>
                  </a:lnTo>
                  <a:lnTo>
                    <a:pt x="1961" y="336"/>
                  </a:lnTo>
                  <a:lnTo>
                    <a:pt x="1925" y="336"/>
                  </a:lnTo>
                  <a:lnTo>
                    <a:pt x="1919" y="336"/>
                  </a:lnTo>
                  <a:lnTo>
                    <a:pt x="1913" y="336"/>
                  </a:lnTo>
                  <a:lnTo>
                    <a:pt x="1895" y="330"/>
                  </a:lnTo>
                  <a:lnTo>
                    <a:pt x="1889" y="330"/>
                  </a:lnTo>
                  <a:lnTo>
                    <a:pt x="1883" y="330"/>
                  </a:lnTo>
                  <a:lnTo>
                    <a:pt x="1877" y="330"/>
                  </a:lnTo>
                  <a:lnTo>
                    <a:pt x="1877" y="330"/>
                  </a:lnTo>
                  <a:lnTo>
                    <a:pt x="1871" y="336"/>
                  </a:lnTo>
                  <a:lnTo>
                    <a:pt x="1871" y="336"/>
                  </a:lnTo>
                  <a:lnTo>
                    <a:pt x="1865" y="342"/>
                  </a:lnTo>
                  <a:lnTo>
                    <a:pt x="1865" y="342"/>
                  </a:lnTo>
                  <a:lnTo>
                    <a:pt x="1859" y="348"/>
                  </a:lnTo>
                  <a:lnTo>
                    <a:pt x="1859" y="348"/>
                  </a:lnTo>
                  <a:lnTo>
                    <a:pt x="1853" y="354"/>
                  </a:lnTo>
                  <a:lnTo>
                    <a:pt x="1847" y="354"/>
                  </a:lnTo>
                  <a:lnTo>
                    <a:pt x="1835" y="360"/>
                  </a:lnTo>
                  <a:lnTo>
                    <a:pt x="1829" y="360"/>
                  </a:lnTo>
                  <a:lnTo>
                    <a:pt x="1823" y="360"/>
                  </a:lnTo>
                  <a:lnTo>
                    <a:pt x="1817" y="360"/>
                  </a:lnTo>
                  <a:lnTo>
                    <a:pt x="1776" y="342"/>
                  </a:lnTo>
                  <a:lnTo>
                    <a:pt x="1770" y="342"/>
                  </a:lnTo>
                  <a:lnTo>
                    <a:pt x="1764" y="342"/>
                  </a:lnTo>
                  <a:lnTo>
                    <a:pt x="1758" y="342"/>
                  </a:lnTo>
                  <a:lnTo>
                    <a:pt x="1746" y="342"/>
                  </a:lnTo>
                  <a:lnTo>
                    <a:pt x="1746" y="342"/>
                  </a:lnTo>
                  <a:lnTo>
                    <a:pt x="1740" y="342"/>
                  </a:lnTo>
                  <a:lnTo>
                    <a:pt x="1734" y="342"/>
                  </a:lnTo>
                  <a:lnTo>
                    <a:pt x="1728" y="348"/>
                  </a:lnTo>
                  <a:lnTo>
                    <a:pt x="1722" y="348"/>
                  </a:lnTo>
                  <a:lnTo>
                    <a:pt x="1716" y="354"/>
                  </a:lnTo>
                  <a:lnTo>
                    <a:pt x="1704" y="366"/>
                  </a:lnTo>
                  <a:lnTo>
                    <a:pt x="1698" y="378"/>
                  </a:lnTo>
                  <a:lnTo>
                    <a:pt x="1674" y="402"/>
                  </a:lnTo>
                  <a:lnTo>
                    <a:pt x="1656" y="425"/>
                  </a:lnTo>
                  <a:lnTo>
                    <a:pt x="1632" y="461"/>
                  </a:lnTo>
                  <a:lnTo>
                    <a:pt x="1614" y="509"/>
                  </a:lnTo>
                  <a:lnTo>
                    <a:pt x="1614" y="563"/>
                  </a:lnTo>
                  <a:lnTo>
                    <a:pt x="1614" y="569"/>
                  </a:lnTo>
                  <a:lnTo>
                    <a:pt x="1614" y="575"/>
                  </a:lnTo>
                  <a:lnTo>
                    <a:pt x="1614" y="581"/>
                  </a:lnTo>
                  <a:lnTo>
                    <a:pt x="1614" y="587"/>
                  </a:lnTo>
                  <a:lnTo>
                    <a:pt x="1614" y="593"/>
                  </a:lnTo>
                  <a:lnTo>
                    <a:pt x="1614" y="599"/>
                  </a:lnTo>
                  <a:lnTo>
                    <a:pt x="1614" y="605"/>
                  </a:lnTo>
                  <a:lnTo>
                    <a:pt x="1614" y="617"/>
                  </a:lnTo>
                  <a:lnTo>
                    <a:pt x="1620" y="641"/>
                  </a:lnTo>
                  <a:lnTo>
                    <a:pt x="1626" y="641"/>
                  </a:lnTo>
                  <a:lnTo>
                    <a:pt x="1632" y="647"/>
                  </a:lnTo>
                  <a:lnTo>
                    <a:pt x="1632" y="659"/>
                  </a:lnTo>
                  <a:lnTo>
                    <a:pt x="1638" y="659"/>
                  </a:lnTo>
                  <a:lnTo>
                    <a:pt x="1638" y="665"/>
                  </a:lnTo>
                  <a:lnTo>
                    <a:pt x="1638" y="665"/>
                  </a:lnTo>
                  <a:lnTo>
                    <a:pt x="1638" y="671"/>
                  </a:lnTo>
                  <a:lnTo>
                    <a:pt x="1632" y="671"/>
                  </a:lnTo>
                  <a:lnTo>
                    <a:pt x="1632" y="677"/>
                  </a:lnTo>
                  <a:lnTo>
                    <a:pt x="1632" y="677"/>
                  </a:lnTo>
                  <a:lnTo>
                    <a:pt x="1626" y="677"/>
                  </a:lnTo>
                  <a:lnTo>
                    <a:pt x="1620" y="683"/>
                  </a:lnTo>
                  <a:lnTo>
                    <a:pt x="1596" y="689"/>
                  </a:lnTo>
                  <a:lnTo>
                    <a:pt x="1572" y="689"/>
                  </a:lnTo>
                  <a:lnTo>
                    <a:pt x="1548" y="689"/>
                  </a:lnTo>
                  <a:lnTo>
                    <a:pt x="1542" y="689"/>
                  </a:lnTo>
                  <a:lnTo>
                    <a:pt x="1536" y="689"/>
                  </a:lnTo>
                  <a:lnTo>
                    <a:pt x="1518" y="683"/>
                  </a:lnTo>
                  <a:lnTo>
                    <a:pt x="1495" y="671"/>
                  </a:lnTo>
                  <a:lnTo>
                    <a:pt x="1465" y="629"/>
                  </a:lnTo>
                  <a:lnTo>
                    <a:pt x="1435" y="599"/>
                  </a:lnTo>
                  <a:lnTo>
                    <a:pt x="1405" y="581"/>
                  </a:lnTo>
                  <a:lnTo>
                    <a:pt x="1375" y="563"/>
                  </a:lnTo>
                  <a:lnTo>
                    <a:pt x="1333" y="587"/>
                  </a:lnTo>
                  <a:lnTo>
                    <a:pt x="1303" y="653"/>
                  </a:lnTo>
                  <a:lnTo>
                    <a:pt x="1261" y="665"/>
                  </a:lnTo>
                  <a:lnTo>
                    <a:pt x="1219" y="653"/>
                  </a:lnTo>
                  <a:lnTo>
                    <a:pt x="1184" y="671"/>
                  </a:lnTo>
                  <a:lnTo>
                    <a:pt x="1136" y="671"/>
                  </a:lnTo>
                  <a:lnTo>
                    <a:pt x="1106" y="671"/>
                  </a:lnTo>
                  <a:lnTo>
                    <a:pt x="1076" y="707"/>
                  </a:lnTo>
                  <a:lnTo>
                    <a:pt x="1016" y="731"/>
                  </a:lnTo>
                  <a:lnTo>
                    <a:pt x="944" y="761"/>
                  </a:lnTo>
                  <a:lnTo>
                    <a:pt x="921" y="773"/>
                  </a:lnTo>
                  <a:lnTo>
                    <a:pt x="867" y="773"/>
                  </a:lnTo>
                  <a:lnTo>
                    <a:pt x="813" y="743"/>
                  </a:lnTo>
                  <a:lnTo>
                    <a:pt x="783" y="719"/>
                  </a:lnTo>
                  <a:lnTo>
                    <a:pt x="741" y="713"/>
                  </a:lnTo>
                  <a:lnTo>
                    <a:pt x="693" y="701"/>
                  </a:lnTo>
                  <a:lnTo>
                    <a:pt x="628" y="701"/>
                  </a:lnTo>
                  <a:lnTo>
                    <a:pt x="616" y="701"/>
                  </a:lnTo>
                  <a:lnTo>
                    <a:pt x="598" y="695"/>
                  </a:lnTo>
                  <a:lnTo>
                    <a:pt x="580" y="695"/>
                  </a:lnTo>
                  <a:lnTo>
                    <a:pt x="568" y="695"/>
                  </a:lnTo>
                  <a:lnTo>
                    <a:pt x="568" y="695"/>
                  </a:lnTo>
                  <a:lnTo>
                    <a:pt x="562" y="701"/>
                  </a:lnTo>
                  <a:lnTo>
                    <a:pt x="556" y="701"/>
                  </a:lnTo>
                  <a:lnTo>
                    <a:pt x="556" y="701"/>
                  </a:lnTo>
                  <a:lnTo>
                    <a:pt x="556" y="701"/>
                  </a:lnTo>
                  <a:lnTo>
                    <a:pt x="550" y="707"/>
                  </a:lnTo>
                  <a:lnTo>
                    <a:pt x="544" y="713"/>
                  </a:lnTo>
                  <a:lnTo>
                    <a:pt x="520" y="731"/>
                  </a:lnTo>
                  <a:lnTo>
                    <a:pt x="496" y="749"/>
                  </a:lnTo>
                  <a:lnTo>
                    <a:pt x="460" y="785"/>
                  </a:lnTo>
                  <a:lnTo>
                    <a:pt x="454" y="791"/>
                  </a:lnTo>
                  <a:lnTo>
                    <a:pt x="436" y="809"/>
                  </a:lnTo>
                  <a:lnTo>
                    <a:pt x="424" y="815"/>
                  </a:lnTo>
                  <a:lnTo>
                    <a:pt x="418" y="821"/>
                  </a:lnTo>
                  <a:lnTo>
                    <a:pt x="412" y="821"/>
                  </a:lnTo>
                  <a:lnTo>
                    <a:pt x="406" y="821"/>
                  </a:lnTo>
                  <a:lnTo>
                    <a:pt x="400" y="821"/>
                  </a:lnTo>
                  <a:lnTo>
                    <a:pt x="394" y="821"/>
                  </a:lnTo>
                  <a:lnTo>
                    <a:pt x="388" y="821"/>
                  </a:lnTo>
                  <a:lnTo>
                    <a:pt x="382" y="821"/>
                  </a:lnTo>
                  <a:lnTo>
                    <a:pt x="370" y="821"/>
                  </a:lnTo>
                  <a:lnTo>
                    <a:pt x="358" y="821"/>
                  </a:lnTo>
                  <a:lnTo>
                    <a:pt x="352" y="821"/>
                  </a:lnTo>
                  <a:lnTo>
                    <a:pt x="335" y="827"/>
                  </a:lnTo>
                  <a:lnTo>
                    <a:pt x="329" y="827"/>
                  </a:lnTo>
                  <a:lnTo>
                    <a:pt x="233" y="839"/>
                  </a:lnTo>
                  <a:lnTo>
                    <a:pt x="227" y="845"/>
                  </a:lnTo>
                  <a:lnTo>
                    <a:pt x="209" y="851"/>
                  </a:lnTo>
                  <a:lnTo>
                    <a:pt x="197" y="851"/>
                  </a:lnTo>
                  <a:lnTo>
                    <a:pt x="185" y="857"/>
                  </a:lnTo>
                  <a:lnTo>
                    <a:pt x="179" y="857"/>
                  </a:lnTo>
                  <a:lnTo>
                    <a:pt x="173" y="857"/>
                  </a:lnTo>
                  <a:lnTo>
                    <a:pt x="167" y="857"/>
                  </a:lnTo>
                  <a:lnTo>
                    <a:pt x="149" y="851"/>
                  </a:lnTo>
                  <a:lnTo>
                    <a:pt x="137" y="851"/>
                  </a:lnTo>
                  <a:lnTo>
                    <a:pt x="125" y="851"/>
                  </a:lnTo>
                  <a:lnTo>
                    <a:pt x="119" y="857"/>
                  </a:lnTo>
                  <a:lnTo>
                    <a:pt x="113" y="857"/>
                  </a:lnTo>
                  <a:lnTo>
                    <a:pt x="107" y="857"/>
                  </a:lnTo>
                  <a:lnTo>
                    <a:pt x="107" y="857"/>
                  </a:lnTo>
                  <a:lnTo>
                    <a:pt x="101" y="863"/>
                  </a:lnTo>
                  <a:lnTo>
                    <a:pt x="101" y="863"/>
                  </a:lnTo>
                  <a:lnTo>
                    <a:pt x="101" y="869"/>
                  </a:lnTo>
                  <a:lnTo>
                    <a:pt x="101" y="875"/>
                  </a:lnTo>
                  <a:lnTo>
                    <a:pt x="95" y="875"/>
                  </a:lnTo>
                  <a:lnTo>
                    <a:pt x="95" y="881"/>
                  </a:lnTo>
                  <a:lnTo>
                    <a:pt x="89" y="881"/>
                  </a:lnTo>
                  <a:lnTo>
                    <a:pt x="83" y="887"/>
                  </a:lnTo>
                  <a:lnTo>
                    <a:pt x="77" y="887"/>
                  </a:lnTo>
                  <a:lnTo>
                    <a:pt x="60" y="893"/>
                  </a:lnTo>
                  <a:lnTo>
                    <a:pt x="54" y="899"/>
                  </a:lnTo>
                  <a:lnTo>
                    <a:pt x="48" y="899"/>
                  </a:lnTo>
                  <a:lnTo>
                    <a:pt x="48" y="905"/>
                  </a:lnTo>
                  <a:lnTo>
                    <a:pt x="0" y="953"/>
                  </a:lnTo>
                  <a:lnTo>
                    <a:pt x="2780" y="953"/>
                  </a:lnTo>
                  <a:lnTo>
                    <a:pt x="2780" y="24"/>
                  </a:lnTo>
                  <a:lnTo>
                    <a:pt x="2780" y="24"/>
                  </a:lnTo>
                  <a:lnTo>
                    <a:pt x="2780" y="24"/>
                  </a:lnTo>
                </a:path>
              </a:pathLst>
            </a:custGeom>
            <a:gradFill rotWithShape="0">
              <a:gsLst>
                <a:gs pos="0">
                  <a:schemeClr val="bg1"/>
                </a:gs>
                <a:gs pos="100000">
                  <a:schemeClr val="bg2"/>
                </a:gs>
              </a:gsLst>
              <a:lin ang="2700000" scaled="1"/>
            </a:gradFill>
            <a:ln w="9525">
              <a:noFill/>
              <a:prstDash val="solid"/>
              <a:round/>
              <a:headEnd/>
              <a:tailEnd/>
            </a:ln>
          </p:spPr>
          <p:txBody>
            <a:bodyPr/>
            <a:lstStyle/>
            <a:p>
              <a:pPr>
                <a:defRPr/>
              </a:pPr>
              <a:endParaRPr lang="ru-RU"/>
            </a:p>
          </p:txBody>
        </p:sp>
        <p:sp>
          <p:nvSpPr>
            <p:cNvPr id="34820" name="Freeform 4"/>
            <p:cNvSpPr>
              <a:spLocks/>
            </p:cNvSpPr>
            <p:nvPr/>
          </p:nvSpPr>
          <p:spPr bwMode="ltGray">
            <a:xfrm>
              <a:off x="4602" y="4014"/>
              <a:ext cx="12" cy="18"/>
            </a:xfrm>
            <a:custGeom>
              <a:avLst/>
              <a:gdLst/>
              <a:ahLst/>
              <a:cxnLst>
                <a:cxn ang="0">
                  <a:pos x="12" y="18"/>
                </a:cxn>
                <a:cxn ang="0">
                  <a:pos x="12" y="12"/>
                </a:cxn>
                <a:cxn ang="0">
                  <a:pos x="6" y="6"/>
                </a:cxn>
                <a:cxn ang="0">
                  <a:pos x="6" y="6"/>
                </a:cxn>
                <a:cxn ang="0">
                  <a:pos x="0" y="0"/>
                </a:cxn>
                <a:cxn ang="0">
                  <a:pos x="12" y="18"/>
                </a:cxn>
                <a:cxn ang="0">
                  <a:pos x="12" y="18"/>
                </a:cxn>
                <a:cxn ang="0">
                  <a:pos x="12" y="18"/>
                </a:cxn>
              </a:cxnLst>
              <a:rect l="0" t="0" r="r" b="b"/>
              <a:pathLst>
                <a:path w="12" h="18">
                  <a:moveTo>
                    <a:pt x="12" y="18"/>
                  </a:moveTo>
                  <a:lnTo>
                    <a:pt x="12" y="12"/>
                  </a:lnTo>
                  <a:lnTo>
                    <a:pt x="6" y="6"/>
                  </a:lnTo>
                  <a:lnTo>
                    <a:pt x="6" y="6"/>
                  </a:lnTo>
                  <a:lnTo>
                    <a:pt x="0" y="0"/>
                  </a:lnTo>
                  <a:lnTo>
                    <a:pt x="12" y="18"/>
                  </a:lnTo>
                  <a:lnTo>
                    <a:pt x="12" y="18"/>
                  </a:lnTo>
                  <a:lnTo>
                    <a:pt x="12" y="18"/>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pPr>
                <a:defRPr/>
              </a:pPr>
              <a:endParaRPr lang="ru-RU"/>
            </a:p>
          </p:txBody>
        </p:sp>
        <p:sp>
          <p:nvSpPr>
            <p:cNvPr id="34821" name="Freeform 5"/>
            <p:cNvSpPr>
              <a:spLocks/>
            </p:cNvSpPr>
            <p:nvPr/>
          </p:nvSpPr>
          <p:spPr bwMode="ltGray">
            <a:xfrm>
              <a:off x="4596" y="3996"/>
              <a:ext cx="6" cy="18"/>
            </a:xfrm>
            <a:custGeom>
              <a:avLst/>
              <a:gdLst/>
              <a:ahLst/>
              <a:cxnLst>
                <a:cxn ang="0">
                  <a:pos x="0" y="12"/>
                </a:cxn>
                <a:cxn ang="0">
                  <a:pos x="6" y="18"/>
                </a:cxn>
                <a:cxn ang="0">
                  <a:pos x="0" y="0"/>
                </a:cxn>
                <a:cxn ang="0">
                  <a:pos x="0" y="12"/>
                </a:cxn>
                <a:cxn ang="0">
                  <a:pos x="0" y="12"/>
                </a:cxn>
                <a:cxn ang="0">
                  <a:pos x="0" y="12"/>
                </a:cxn>
              </a:cxnLst>
              <a:rect l="0" t="0" r="r" b="b"/>
              <a:pathLst>
                <a:path w="6" h="18">
                  <a:moveTo>
                    <a:pt x="0" y="12"/>
                  </a:moveTo>
                  <a:lnTo>
                    <a:pt x="6" y="18"/>
                  </a:lnTo>
                  <a:lnTo>
                    <a:pt x="0" y="0"/>
                  </a:lnTo>
                  <a:lnTo>
                    <a:pt x="0" y="12"/>
                  </a:lnTo>
                  <a:lnTo>
                    <a:pt x="0" y="12"/>
                  </a:lnTo>
                  <a:lnTo>
                    <a:pt x="0" y="12"/>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pPr>
                <a:defRPr/>
              </a:pPr>
              <a:endParaRPr lang="ru-RU"/>
            </a:p>
          </p:txBody>
        </p:sp>
        <p:sp>
          <p:nvSpPr>
            <p:cNvPr id="34822" name="Freeform 6"/>
            <p:cNvSpPr>
              <a:spLocks/>
            </p:cNvSpPr>
            <p:nvPr/>
          </p:nvSpPr>
          <p:spPr bwMode="ltGray">
            <a:xfrm>
              <a:off x="5180" y="3577"/>
              <a:ext cx="304" cy="741"/>
            </a:xfrm>
            <a:custGeom>
              <a:avLst/>
              <a:gdLst/>
              <a:ahLst/>
              <a:cxnLst>
                <a:cxn ang="0">
                  <a:pos x="280" y="42"/>
                </a:cxn>
                <a:cxn ang="0">
                  <a:pos x="274" y="42"/>
                </a:cxn>
                <a:cxn ang="0">
                  <a:pos x="268" y="42"/>
                </a:cxn>
                <a:cxn ang="0">
                  <a:pos x="256" y="42"/>
                </a:cxn>
                <a:cxn ang="0">
                  <a:pos x="238" y="48"/>
                </a:cxn>
                <a:cxn ang="0">
                  <a:pos x="214" y="12"/>
                </a:cxn>
                <a:cxn ang="0">
                  <a:pos x="196" y="0"/>
                </a:cxn>
                <a:cxn ang="0">
                  <a:pos x="196" y="0"/>
                </a:cxn>
                <a:cxn ang="0">
                  <a:pos x="164" y="167"/>
                </a:cxn>
                <a:cxn ang="0">
                  <a:pos x="144" y="217"/>
                </a:cxn>
                <a:cxn ang="0">
                  <a:pos x="110" y="281"/>
                </a:cxn>
                <a:cxn ang="0">
                  <a:pos x="96" y="327"/>
                </a:cxn>
                <a:cxn ang="0">
                  <a:pos x="124" y="405"/>
                </a:cxn>
                <a:cxn ang="0">
                  <a:pos x="100" y="463"/>
                </a:cxn>
                <a:cxn ang="0">
                  <a:pos x="68" y="503"/>
                </a:cxn>
                <a:cxn ang="0">
                  <a:pos x="30" y="539"/>
                </a:cxn>
                <a:cxn ang="0">
                  <a:pos x="24" y="613"/>
                </a:cxn>
                <a:cxn ang="0">
                  <a:pos x="0" y="741"/>
                </a:cxn>
                <a:cxn ang="0">
                  <a:pos x="202" y="741"/>
                </a:cxn>
                <a:cxn ang="0">
                  <a:pos x="180" y="639"/>
                </a:cxn>
                <a:cxn ang="0">
                  <a:pos x="192" y="589"/>
                </a:cxn>
                <a:cxn ang="0">
                  <a:pos x="178" y="539"/>
                </a:cxn>
                <a:cxn ang="0">
                  <a:pos x="190" y="499"/>
                </a:cxn>
                <a:cxn ang="0">
                  <a:pos x="184" y="465"/>
                </a:cxn>
                <a:cxn ang="0">
                  <a:pos x="192" y="391"/>
                </a:cxn>
                <a:cxn ang="0">
                  <a:pos x="216" y="313"/>
                </a:cxn>
                <a:cxn ang="0">
                  <a:pos x="238" y="249"/>
                </a:cxn>
                <a:cxn ang="0">
                  <a:pos x="268" y="185"/>
                </a:cxn>
                <a:cxn ang="0">
                  <a:pos x="284" y="159"/>
                </a:cxn>
                <a:cxn ang="0">
                  <a:pos x="304" y="12"/>
                </a:cxn>
                <a:cxn ang="0">
                  <a:pos x="298" y="24"/>
                </a:cxn>
                <a:cxn ang="0">
                  <a:pos x="292" y="30"/>
                </a:cxn>
                <a:cxn ang="0">
                  <a:pos x="292" y="36"/>
                </a:cxn>
                <a:cxn ang="0">
                  <a:pos x="286" y="36"/>
                </a:cxn>
                <a:cxn ang="0">
                  <a:pos x="286" y="42"/>
                </a:cxn>
                <a:cxn ang="0">
                  <a:pos x="280" y="42"/>
                </a:cxn>
                <a:cxn ang="0">
                  <a:pos x="280" y="42"/>
                </a:cxn>
                <a:cxn ang="0">
                  <a:pos x="280" y="42"/>
                </a:cxn>
              </a:cxnLst>
              <a:rect l="0" t="0" r="r" b="b"/>
              <a:pathLst>
                <a:path w="304" h="741">
                  <a:moveTo>
                    <a:pt x="280" y="42"/>
                  </a:moveTo>
                  <a:lnTo>
                    <a:pt x="274" y="42"/>
                  </a:lnTo>
                  <a:lnTo>
                    <a:pt x="268" y="42"/>
                  </a:lnTo>
                  <a:lnTo>
                    <a:pt x="256" y="42"/>
                  </a:lnTo>
                  <a:lnTo>
                    <a:pt x="238" y="48"/>
                  </a:lnTo>
                  <a:lnTo>
                    <a:pt x="214" y="12"/>
                  </a:lnTo>
                  <a:lnTo>
                    <a:pt x="196" y="0"/>
                  </a:lnTo>
                  <a:lnTo>
                    <a:pt x="196" y="0"/>
                  </a:lnTo>
                  <a:lnTo>
                    <a:pt x="164" y="167"/>
                  </a:lnTo>
                  <a:lnTo>
                    <a:pt x="144" y="217"/>
                  </a:lnTo>
                  <a:lnTo>
                    <a:pt x="110" y="281"/>
                  </a:lnTo>
                  <a:lnTo>
                    <a:pt x="96" y="327"/>
                  </a:lnTo>
                  <a:lnTo>
                    <a:pt x="124" y="405"/>
                  </a:lnTo>
                  <a:lnTo>
                    <a:pt x="100" y="463"/>
                  </a:lnTo>
                  <a:lnTo>
                    <a:pt x="68" y="503"/>
                  </a:lnTo>
                  <a:lnTo>
                    <a:pt x="30" y="539"/>
                  </a:lnTo>
                  <a:lnTo>
                    <a:pt x="24" y="613"/>
                  </a:lnTo>
                  <a:lnTo>
                    <a:pt x="0" y="741"/>
                  </a:lnTo>
                  <a:lnTo>
                    <a:pt x="202" y="741"/>
                  </a:lnTo>
                  <a:lnTo>
                    <a:pt x="180" y="639"/>
                  </a:lnTo>
                  <a:lnTo>
                    <a:pt x="192" y="589"/>
                  </a:lnTo>
                  <a:lnTo>
                    <a:pt x="178" y="539"/>
                  </a:lnTo>
                  <a:lnTo>
                    <a:pt x="190" y="499"/>
                  </a:lnTo>
                  <a:lnTo>
                    <a:pt x="184" y="465"/>
                  </a:lnTo>
                  <a:lnTo>
                    <a:pt x="192" y="391"/>
                  </a:lnTo>
                  <a:lnTo>
                    <a:pt x="216" y="313"/>
                  </a:lnTo>
                  <a:lnTo>
                    <a:pt x="238" y="249"/>
                  </a:lnTo>
                  <a:lnTo>
                    <a:pt x="268" y="185"/>
                  </a:lnTo>
                  <a:lnTo>
                    <a:pt x="284" y="159"/>
                  </a:lnTo>
                  <a:lnTo>
                    <a:pt x="304" y="12"/>
                  </a:lnTo>
                  <a:lnTo>
                    <a:pt x="298" y="24"/>
                  </a:lnTo>
                  <a:lnTo>
                    <a:pt x="292" y="30"/>
                  </a:lnTo>
                  <a:lnTo>
                    <a:pt x="292" y="36"/>
                  </a:lnTo>
                  <a:lnTo>
                    <a:pt x="286" y="36"/>
                  </a:lnTo>
                  <a:lnTo>
                    <a:pt x="286" y="42"/>
                  </a:lnTo>
                  <a:lnTo>
                    <a:pt x="280" y="42"/>
                  </a:lnTo>
                  <a:lnTo>
                    <a:pt x="280" y="42"/>
                  </a:lnTo>
                  <a:lnTo>
                    <a:pt x="280" y="42"/>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pPr>
                <a:defRPr/>
              </a:pPr>
              <a:endParaRPr lang="ru-RU"/>
            </a:p>
          </p:txBody>
        </p:sp>
        <p:sp>
          <p:nvSpPr>
            <p:cNvPr id="34823" name="Freeform 7"/>
            <p:cNvSpPr>
              <a:spLocks/>
            </p:cNvSpPr>
            <p:nvPr/>
          </p:nvSpPr>
          <p:spPr bwMode="ltGray">
            <a:xfrm>
              <a:off x="4918" y="3553"/>
              <a:ext cx="314" cy="767"/>
            </a:xfrm>
            <a:custGeom>
              <a:avLst/>
              <a:gdLst/>
              <a:ahLst/>
              <a:cxnLst>
                <a:cxn ang="0">
                  <a:pos x="284" y="6"/>
                </a:cxn>
                <a:cxn ang="0">
                  <a:pos x="278" y="6"/>
                </a:cxn>
                <a:cxn ang="0">
                  <a:pos x="272" y="12"/>
                </a:cxn>
                <a:cxn ang="0">
                  <a:pos x="254" y="18"/>
                </a:cxn>
                <a:cxn ang="0">
                  <a:pos x="230" y="24"/>
                </a:cxn>
                <a:cxn ang="0">
                  <a:pos x="206" y="42"/>
                </a:cxn>
                <a:cxn ang="0">
                  <a:pos x="188" y="48"/>
                </a:cxn>
                <a:cxn ang="0">
                  <a:pos x="176" y="54"/>
                </a:cxn>
                <a:cxn ang="0">
                  <a:pos x="170" y="54"/>
                </a:cxn>
                <a:cxn ang="0">
                  <a:pos x="150" y="169"/>
                </a:cxn>
                <a:cxn ang="0">
                  <a:pos x="110" y="225"/>
                </a:cxn>
                <a:cxn ang="0">
                  <a:pos x="54" y="383"/>
                </a:cxn>
                <a:cxn ang="0">
                  <a:pos x="82" y="555"/>
                </a:cxn>
                <a:cxn ang="0">
                  <a:pos x="40" y="679"/>
                </a:cxn>
                <a:cxn ang="0">
                  <a:pos x="0" y="767"/>
                </a:cxn>
                <a:cxn ang="0">
                  <a:pos x="108" y="767"/>
                </a:cxn>
                <a:cxn ang="0">
                  <a:pos x="120" y="611"/>
                </a:cxn>
                <a:cxn ang="0">
                  <a:pos x="148" y="499"/>
                </a:cxn>
                <a:cxn ang="0">
                  <a:pos x="160" y="367"/>
                </a:cxn>
                <a:cxn ang="0">
                  <a:pos x="218" y="327"/>
                </a:cxn>
                <a:cxn ang="0">
                  <a:pos x="238" y="221"/>
                </a:cxn>
                <a:cxn ang="0">
                  <a:pos x="296" y="135"/>
                </a:cxn>
                <a:cxn ang="0">
                  <a:pos x="314" y="0"/>
                </a:cxn>
                <a:cxn ang="0">
                  <a:pos x="302" y="0"/>
                </a:cxn>
                <a:cxn ang="0">
                  <a:pos x="296" y="0"/>
                </a:cxn>
                <a:cxn ang="0">
                  <a:pos x="290" y="0"/>
                </a:cxn>
                <a:cxn ang="0">
                  <a:pos x="284" y="6"/>
                </a:cxn>
                <a:cxn ang="0">
                  <a:pos x="284" y="6"/>
                </a:cxn>
                <a:cxn ang="0">
                  <a:pos x="284" y="6"/>
                </a:cxn>
                <a:cxn ang="0">
                  <a:pos x="284" y="6"/>
                </a:cxn>
              </a:cxnLst>
              <a:rect l="0" t="0" r="r" b="b"/>
              <a:pathLst>
                <a:path w="314" h="767">
                  <a:moveTo>
                    <a:pt x="284" y="6"/>
                  </a:moveTo>
                  <a:lnTo>
                    <a:pt x="278" y="6"/>
                  </a:lnTo>
                  <a:lnTo>
                    <a:pt x="272" y="12"/>
                  </a:lnTo>
                  <a:lnTo>
                    <a:pt x="254" y="18"/>
                  </a:lnTo>
                  <a:lnTo>
                    <a:pt x="230" y="24"/>
                  </a:lnTo>
                  <a:lnTo>
                    <a:pt x="206" y="42"/>
                  </a:lnTo>
                  <a:lnTo>
                    <a:pt x="188" y="48"/>
                  </a:lnTo>
                  <a:lnTo>
                    <a:pt x="176" y="54"/>
                  </a:lnTo>
                  <a:lnTo>
                    <a:pt x="170" y="54"/>
                  </a:lnTo>
                  <a:lnTo>
                    <a:pt x="150" y="169"/>
                  </a:lnTo>
                  <a:lnTo>
                    <a:pt x="110" y="225"/>
                  </a:lnTo>
                  <a:lnTo>
                    <a:pt x="54" y="383"/>
                  </a:lnTo>
                  <a:lnTo>
                    <a:pt x="82" y="555"/>
                  </a:lnTo>
                  <a:lnTo>
                    <a:pt x="40" y="679"/>
                  </a:lnTo>
                  <a:lnTo>
                    <a:pt x="0" y="767"/>
                  </a:lnTo>
                  <a:lnTo>
                    <a:pt x="108" y="767"/>
                  </a:lnTo>
                  <a:lnTo>
                    <a:pt x="120" y="611"/>
                  </a:lnTo>
                  <a:lnTo>
                    <a:pt x="148" y="499"/>
                  </a:lnTo>
                  <a:lnTo>
                    <a:pt x="160" y="367"/>
                  </a:lnTo>
                  <a:lnTo>
                    <a:pt x="218" y="327"/>
                  </a:lnTo>
                  <a:lnTo>
                    <a:pt x="238" y="221"/>
                  </a:lnTo>
                  <a:lnTo>
                    <a:pt x="296" y="135"/>
                  </a:lnTo>
                  <a:lnTo>
                    <a:pt x="314" y="0"/>
                  </a:lnTo>
                  <a:lnTo>
                    <a:pt x="302" y="0"/>
                  </a:lnTo>
                  <a:lnTo>
                    <a:pt x="296" y="0"/>
                  </a:lnTo>
                  <a:lnTo>
                    <a:pt x="290" y="0"/>
                  </a:lnTo>
                  <a:lnTo>
                    <a:pt x="284" y="6"/>
                  </a:lnTo>
                  <a:lnTo>
                    <a:pt x="284" y="6"/>
                  </a:lnTo>
                  <a:lnTo>
                    <a:pt x="284" y="6"/>
                  </a:lnTo>
                  <a:lnTo>
                    <a:pt x="284" y="6"/>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pPr>
                <a:defRPr/>
              </a:pPr>
              <a:endParaRPr lang="ru-RU"/>
            </a:p>
          </p:txBody>
        </p:sp>
        <p:sp>
          <p:nvSpPr>
            <p:cNvPr id="34824" name="Freeform 8"/>
            <p:cNvSpPr>
              <a:spLocks/>
            </p:cNvSpPr>
            <p:nvPr/>
          </p:nvSpPr>
          <p:spPr bwMode="ltGray">
            <a:xfrm>
              <a:off x="4700" y="3697"/>
              <a:ext cx="275" cy="623"/>
            </a:xfrm>
            <a:custGeom>
              <a:avLst/>
              <a:gdLst/>
              <a:ahLst/>
              <a:cxnLst>
                <a:cxn ang="0">
                  <a:pos x="257" y="12"/>
                </a:cxn>
                <a:cxn ang="0">
                  <a:pos x="239" y="6"/>
                </a:cxn>
                <a:cxn ang="0">
                  <a:pos x="203" y="6"/>
                </a:cxn>
                <a:cxn ang="0">
                  <a:pos x="203" y="6"/>
                </a:cxn>
                <a:cxn ang="0">
                  <a:pos x="197" y="6"/>
                </a:cxn>
                <a:cxn ang="0">
                  <a:pos x="185" y="0"/>
                </a:cxn>
                <a:cxn ang="0">
                  <a:pos x="173" y="0"/>
                </a:cxn>
                <a:cxn ang="0">
                  <a:pos x="166" y="0"/>
                </a:cxn>
                <a:cxn ang="0">
                  <a:pos x="160" y="0"/>
                </a:cxn>
                <a:cxn ang="0">
                  <a:pos x="144" y="117"/>
                </a:cxn>
                <a:cxn ang="0">
                  <a:pos x="128" y="185"/>
                </a:cxn>
                <a:cxn ang="0">
                  <a:pos x="58" y="299"/>
                </a:cxn>
                <a:cxn ang="0">
                  <a:pos x="54" y="441"/>
                </a:cxn>
                <a:cxn ang="0">
                  <a:pos x="24" y="523"/>
                </a:cxn>
                <a:cxn ang="0">
                  <a:pos x="0" y="623"/>
                </a:cxn>
                <a:cxn ang="0">
                  <a:pos x="78" y="623"/>
                </a:cxn>
                <a:cxn ang="0">
                  <a:pos x="92" y="555"/>
                </a:cxn>
                <a:cxn ang="0">
                  <a:pos x="134" y="447"/>
                </a:cxn>
                <a:cxn ang="0">
                  <a:pos x="158" y="315"/>
                </a:cxn>
                <a:cxn ang="0">
                  <a:pos x="184" y="257"/>
                </a:cxn>
                <a:cxn ang="0">
                  <a:pos x="216" y="211"/>
                </a:cxn>
                <a:cxn ang="0">
                  <a:pos x="222" y="145"/>
                </a:cxn>
                <a:cxn ang="0">
                  <a:pos x="240" y="111"/>
                </a:cxn>
                <a:cxn ang="0">
                  <a:pos x="262" y="79"/>
                </a:cxn>
                <a:cxn ang="0">
                  <a:pos x="275" y="6"/>
                </a:cxn>
                <a:cxn ang="0">
                  <a:pos x="263" y="12"/>
                </a:cxn>
                <a:cxn ang="0">
                  <a:pos x="257" y="12"/>
                </a:cxn>
                <a:cxn ang="0">
                  <a:pos x="257" y="12"/>
                </a:cxn>
                <a:cxn ang="0">
                  <a:pos x="257" y="12"/>
                </a:cxn>
              </a:cxnLst>
              <a:rect l="0" t="0" r="r" b="b"/>
              <a:pathLst>
                <a:path w="275" h="623">
                  <a:moveTo>
                    <a:pt x="257" y="12"/>
                  </a:moveTo>
                  <a:lnTo>
                    <a:pt x="239" y="6"/>
                  </a:lnTo>
                  <a:lnTo>
                    <a:pt x="203" y="6"/>
                  </a:lnTo>
                  <a:lnTo>
                    <a:pt x="203" y="6"/>
                  </a:lnTo>
                  <a:lnTo>
                    <a:pt x="197" y="6"/>
                  </a:lnTo>
                  <a:lnTo>
                    <a:pt x="185" y="0"/>
                  </a:lnTo>
                  <a:lnTo>
                    <a:pt x="173" y="0"/>
                  </a:lnTo>
                  <a:lnTo>
                    <a:pt x="166" y="0"/>
                  </a:lnTo>
                  <a:lnTo>
                    <a:pt x="160" y="0"/>
                  </a:lnTo>
                  <a:lnTo>
                    <a:pt x="144" y="117"/>
                  </a:lnTo>
                  <a:lnTo>
                    <a:pt x="128" y="185"/>
                  </a:lnTo>
                  <a:lnTo>
                    <a:pt x="58" y="299"/>
                  </a:lnTo>
                  <a:lnTo>
                    <a:pt x="54" y="441"/>
                  </a:lnTo>
                  <a:lnTo>
                    <a:pt x="24" y="523"/>
                  </a:lnTo>
                  <a:lnTo>
                    <a:pt x="0" y="623"/>
                  </a:lnTo>
                  <a:lnTo>
                    <a:pt x="78" y="623"/>
                  </a:lnTo>
                  <a:lnTo>
                    <a:pt x="92" y="555"/>
                  </a:lnTo>
                  <a:lnTo>
                    <a:pt x="134" y="447"/>
                  </a:lnTo>
                  <a:lnTo>
                    <a:pt x="158" y="315"/>
                  </a:lnTo>
                  <a:lnTo>
                    <a:pt x="184" y="257"/>
                  </a:lnTo>
                  <a:lnTo>
                    <a:pt x="216" y="211"/>
                  </a:lnTo>
                  <a:lnTo>
                    <a:pt x="222" y="145"/>
                  </a:lnTo>
                  <a:lnTo>
                    <a:pt x="240" y="111"/>
                  </a:lnTo>
                  <a:lnTo>
                    <a:pt x="262" y="79"/>
                  </a:lnTo>
                  <a:lnTo>
                    <a:pt x="275" y="6"/>
                  </a:lnTo>
                  <a:lnTo>
                    <a:pt x="263" y="12"/>
                  </a:lnTo>
                  <a:lnTo>
                    <a:pt x="257" y="12"/>
                  </a:lnTo>
                  <a:lnTo>
                    <a:pt x="257" y="12"/>
                  </a:lnTo>
                  <a:lnTo>
                    <a:pt x="257" y="12"/>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pPr>
                <a:defRPr/>
              </a:pPr>
              <a:endParaRPr lang="ru-RU"/>
            </a:p>
          </p:txBody>
        </p:sp>
        <p:sp>
          <p:nvSpPr>
            <p:cNvPr id="34825" name="Freeform 9"/>
            <p:cNvSpPr>
              <a:spLocks/>
            </p:cNvSpPr>
            <p:nvPr/>
          </p:nvSpPr>
          <p:spPr bwMode="ltGray">
            <a:xfrm>
              <a:off x="4522" y="3709"/>
              <a:ext cx="213" cy="611"/>
            </a:xfrm>
            <a:custGeom>
              <a:avLst/>
              <a:gdLst/>
              <a:ahLst/>
              <a:cxnLst>
                <a:cxn ang="0">
                  <a:pos x="171" y="12"/>
                </a:cxn>
                <a:cxn ang="0">
                  <a:pos x="159" y="24"/>
                </a:cxn>
                <a:cxn ang="0">
                  <a:pos x="153" y="36"/>
                </a:cxn>
                <a:cxn ang="0">
                  <a:pos x="128" y="60"/>
                </a:cxn>
                <a:cxn ang="0">
                  <a:pos x="110" y="83"/>
                </a:cxn>
                <a:cxn ang="0">
                  <a:pos x="86" y="119"/>
                </a:cxn>
                <a:cxn ang="0">
                  <a:pos x="68" y="167"/>
                </a:cxn>
                <a:cxn ang="0">
                  <a:pos x="68" y="221"/>
                </a:cxn>
                <a:cxn ang="0">
                  <a:pos x="68" y="227"/>
                </a:cxn>
                <a:cxn ang="0">
                  <a:pos x="68" y="233"/>
                </a:cxn>
                <a:cxn ang="0">
                  <a:pos x="68" y="239"/>
                </a:cxn>
                <a:cxn ang="0">
                  <a:pos x="68" y="245"/>
                </a:cxn>
                <a:cxn ang="0">
                  <a:pos x="68" y="251"/>
                </a:cxn>
                <a:cxn ang="0">
                  <a:pos x="68" y="251"/>
                </a:cxn>
                <a:cxn ang="0">
                  <a:pos x="68" y="257"/>
                </a:cxn>
                <a:cxn ang="0">
                  <a:pos x="68" y="269"/>
                </a:cxn>
                <a:cxn ang="0">
                  <a:pos x="74" y="287"/>
                </a:cxn>
                <a:cxn ang="0">
                  <a:pos x="80" y="305"/>
                </a:cxn>
                <a:cxn ang="0">
                  <a:pos x="86" y="311"/>
                </a:cxn>
                <a:cxn ang="0">
                  <a:pos x="86" y="311"/>
                </a:cxn>
                <a:cxn ang="0">
                  <a:pos x="92" y="317"/>
                </a:cxn>
                <a:cxn ang="0">
                  <a:pos x="92" y="323"/>
                </a:cxn>
                <a:cxn ang="0">
                  <a:pos x="92" y="323"/>
                </a:cxn>
                <a:cxn ang="0">
                  <a:pos x="24" y="437"/>
                </a:cxn>
                <a:cxn ang="0">
                  <a:pos x="18" y="471"/>
                </a:cxn>
                <a:cxn ang="0">
                  <a:pos x="0" y="547"/>
                </a:cxn>
                <a:cxn ang="0">
                  <a:pos x="50" y="611"/>
                </a:cxn>
                <a:cxn ang="0">
                  <a:pos x="114" y="611"/>
                </a:cxn>
                <a:cxn ang="0">
                  <a:pos x="104" y="555"/>
                </a:cxn>
                <a:cxn ang="0">
                  <a:pos x="120" y="515"/>
                </a:cxn>
                <a:cxn ang="0">
                  <a:pos x="150" y="449"/>
                </a:cxn>
                <a:cxn ang="0">
                  <a:pos x="166" y="377"/>
                </a:cxn>
                <a:cxn ang="0">
                  <a:pos x="156" y="295"/>
                </a:cxn>
                <a:cxn ang="0">
                  <a:pos x="170" y="203"/>
                </a:cxn>
                <a:cxn ang="0">
                  <a:pos x="212" y="95"/>
                </a:cxn>
                <a:cxn ang="0">
                  <a:pos x="213" y="0"/>
                </a:cxn>
                <a:cxn ang="0">
                  <a:pos x="207" y="0"/>
                </a:cxn>
                <a:cxn ang="0">
                  <a:pos x="201" y="0"/>
                </a:cxn>
                <a:cxn ang="0">
                  <a:pos x="195" y="0"/>
                </a:cxn>
                <a:cxn ang="0">
                  <a:pos x="189" y="0"/>
                </a:cxn>
                <a:cxn ang="0">
                  <a:pos x="183" y="6"/>
                </a:cxn>
                <a:cxn ang="0">
                  <a:pos x="177" y="6"/>
                </a:cxn>
                <a:cxn ang="0">
                  <a:pos x="171" y="12"/>
                </a:cxn>
                <a:cxn ang="0">
                  <a:pos x="171" y="12"/>
                </a:cxn>
                <a:cxn ang="0">
                  <a:pos x="171" y="12"/>
                </a:cxn>
              </a:cxnLst>
              <a:rect l="0" t="0" r="r" b="b"/>
              <a:pathLst>
                <a:path w="213" h="611">
                  <a:moveTo>
                    <a:pt x="171" y="12"/>
                  </a:moveTo>
                  <a:lnTo>
                    <a:pt x="159" y="24"/>
                  </a:lnTo>
                  <a:lnTo>
                    <a:pt x="153" y="36"/>
                  </a:lnTo>
                  <a:lnTo>
                    <a:pt x="128" y="60"/>
                  </a:lnTo>
                  <a:lnTo>
                    <a:pt x="110" y="83"/>
                  </a:lnTo>
                  <a:lnTo>
                    <a:pt x="86" y="119"/>
                  </a:lnTo>
                  <a:lnTo>
                    <a:pt x="68" y="167"/>
                  </a:lnTo>
                  <a:lnTo>
                    <a:pt x="68" y="221"/>
                  </a:lnTo>
                  <a:lnTo>
                    <a:pt x="68" y="227"/>
                  </a:lnTo>
                  <a:lnTo>
                    <a:pt x="68" y="233"/>
                  </a:lnTo>
                  <a:lnTo>
                    <a:pt x="68" y="239"/>
                  </a:lnTo>
                  <a:lnTo>
                    <a:pt x="68" y="245"/>
                  </a:lnTo>
                  <a:lnTo>
                    <a:pt x="68" y="251"/>
                  </a:lnTo>
                  <a:lnTo>
                    <a:pt x="68" y="251"/>
                  </a:lnTo>
                  <a:lnTo>
                    <a:pt x="68" y="257"/>
                  </a:lnTo>
                  <a:lnTo>
                    <a:pt x="68" y="269"/>
                  </a:lnTo>
                  <a:lnTo>
                    <a:pt x="74" y="287"/>
                  </a:lnTo>
                  <a:lnTo>
                    <a:pt x="80" y="305"/>
                  </a:lnTo>
                  <a:lnTo>
                    <a:pt x="86" y="311"/>
                  </a:lnTo>
                  <a:lnTo>
                    <a:pt x="86" y="311"/>
                  </a:lnTo>
                  <a:lnTo>
                    <a:pt x="92" y="317"/>
                  </a:lnTo>
                  <a:lnTo>
                    <a:pt x="92" y="323"/>
                  </a:lnTo>
                  <a:lnTo>
                    <a:pt x="92" y="323"/>
                  </a:lnTo>
                  <a:lnTo>
                    <a:pt x="24" y="437"/>
                  </a:lnTo>
                  <a:lnTo>
                    <a:pt x="18" y="471"/>
                  </a:lnTo>
                  <a:lnTo>
                    <a:pt x="0" y="547"/>
                  </a:lnTo>
                  <a:lnTo>
                    <a:pt x="50" y="611"/>
                  </a:lnTo>
                  <a:lnTo>
                    <a:pt x="114" y="611"/>
                  </a:lnTo>
                  <a:lnTo>
                    <a:pt x="104" y="555"/>
                  </a:lnTo>
                  <a:lnTo>
                    <a:pt x="120" y="515"/>
                  </a:lnTo>
                  <a:lnTo>
                    <a:pt x="150" y="449"/>
                  </a:lnTo>
                  <a:lnTo>
                    <a:pt x="166" y="377"/>
                  </a:lnTo>
                  <a:lnTo>
                    <a:pt x="156" y="295"/>
                  </a:lnTo>
                  <a:lnTo>
                    <a:pt x="170" y="203"/>
                  </a:lnTo>
                  <a:lnTo>
                    <a:pt x="212" y="95"/>
                  </a:lnTo>
                  <a:lnTo>
                    <a:pt x="213" y="0"/>
                  </a:lnTo>
                  <a:lnTo>
                    <a:pt x="207" y="0"/>
                  </a:lnTo>
                  <a:lnTo>
                    <a:pt x="201" y="0"/>
                  </a:lnTo>
                  <a:lnTo>
                    <a:pt x="195" y="0"/>
                  </a:lnTo>
                  <a:lnTo>
                    <a:pt x="189" y="0"/>
                  </a:lnTo>
                  <a:lnTo>
                    <a:pt x="183" y="6"/>
                  </a:lnTo>
                  <a:lnTo>
                    <a:pt x="177" y="6"/>
                  </a:lnTo>
                  <a:lnTo>
                    <a:pt x="171" y="12"/>
                  </a:lnTo>
                  <a:lnTo>
                    <a:pt x="171" y="12"/>
                  </a:lnTo>
                  <a:lnTo>
                    <a:pt x="171" y="12"/>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pPr>
                <a:defRPr/>
              </a:pPr>
              <a:endParaRPr lang="ru-RU"/>
            </a:p>
          </p:txBody>
        </p:sp>
        <p:sp>
          <p:nvSpPr>
            <p:cNvPr id="34826" name="Freeform 10"/>
            <p:cNvSpPr>
              <a:spLocks/>
            </p:cNvSpPr>
            <p:nvPr/>
          </p:nvSpPr>
          <p:spPr bwMode="ltGray">
            <a:xfrm>
              <a:off x="4292" y="3936"/>
              <a:ext cx="167" cy="384"/>
            </a:xfrm>
            <a:custGeom>
              <a:avLst/>
              <a:gdLst/>
              <a:ahLst/>
              <a:cxnLst>
                <a:cxn ang="0">
                  <a:pos x="149" y="60"/>
                </a:cxn>
                <a:cxn ang="0">
                  <a:pos x="119" y="30"/>
                </a:cxn>
                <a:cxn ang="0">
                  <a:pos x="89" y="12"/>
                </a:cxn>
                <a:cxn ang="0">
                  <a:pos x="59" y="0"/>
                </a:cxn>
                <a:cxn ang="0">
                  <a:pos x="54" y="70"/>
                </a:cxn>
                <a:cxn ang="0">
                  <a:pos x="46" y="112"/>
                </a:cxn>
                <a:cxn ang="0">
                  <a:pos x="52" y="168"/>
                </a:cxn>
                <a:cxn ang="0">
                  <a:pos x="24" y="194"/>
                </a:cxn>
                <a:cxn ang="0">
                  <a:pos x="16" y="258"/>
                </a:cxn>
                <a:cxn ang="0">
                  <a:pos x="2" y="300"/>
                </a:cxn>
                <a:cxn ang="0">
                  <a:pos x="0" y="352"/>
                </a:cxn>
                <a:cxn ang="0">
                  <a:pos x="47" y="384"/>
                </a:cxn>
                <a:cxn ang="0">
                  <a:pos x="149" y="384"/>
                </a:cxn>
                <a:cxn ang="0">
                  <a:pos x="134" y="350"/>
                </a:cxn>
                <a:cxn ang="0">
                  <a:pos x="104" y="324"/>
                </a:cxn>
                <a:cxn ang="0">
                  <a:pos x="138" y="274"/>
                </a:cxn>
                <a:cxn ang="0">
                  <a:pos x="122" y="220"/>
                </a:cxn>
                <a:cxn ang="0">
                  <a:pos x="132" y="186"/>
                </a:cxn>
                <a:cxn ang="0">
                  <a:pos x="140" y="154"/>
                </a:cxn>
                <a:cxn ang="0">
                  <a:pos x="167" y="90"/>
                </a:cxn>
                <a:cxn ang="0">
                  <a:pos x="149" y="60"/>
                </a:cxn>
                <a:cxn ang="0">
                  <a:pos x="149" y="60"/>
                </a:cxn>
                <a:cxn ang="0">
                  <a:pos x="149" y="60"/>
                </a:cxn>
              </a:cxnLst>
              <a:rect l="0" t="0" r="r" b="b"/>
              <a:pathLst>
                <a:path w="167" h="384">
                  <a:moveTo>
                    <a:pt x="149" y="60"/>
                  </a:moveTo>
                  <a:lnTo>
                    <a:pt x="119" y="30"/>
                  </a:lnTo>
                  <a:lnTo>
                    <a:pt x="89" y="12"/>
                  </a:lnTo>
                  <a:lnTo>
                    <a:pt x="59" y="0"/>
                  </a:lnTo>
                  <a:lnTo>
                    <a:pt x="54" y="70"/>
                  </a:lnTo>
                  <a:lnTo>
                    <a:pt x="46" y="112"/>
                  </a:lnTo>
                  <a:lnTo>
                    <a:pt x="52" y="168"/>
                  </a:lnTo>
                  <a:lnTo>
                    <a:pt x="24" y="194"/>
                  </a:lnTo>
                  <a:lnTo>
                    <a:pt x="16" y="258"/>
                  </a:lnTo>
                  <a:lnTo>
                    <a:pt x="2" y="300"/>
                  </a:lnTo>
                  <a:lnTo>
                    <a:pt x="0" y="352"/>
                  </a:lnTo>
                  <a:lnTo>
                    <a:pt x="47" y="384"/>
                  </a:lnTo>
                  <a:lnTo>
                    <a:pt x="149" y="384"/>
                  </a:lnTo>
                  <a:lnTo>
                    <a:pt x="134" y="350"/>
                  </a:lnTo>
                  <a:lnTo>
                    <a:pt x="104" y="324"/>
                  </a:lnTo>
                  <a:lnTo>
                    <a:pt x="138" y="274"/>
                  </a:lnTo>
                  <a:lnTo>
                    <a:pt x="122" y="220"/>
                  </a:lnTo>
                  <a:lnTo>
                    <a:pt x="132" y="186"/>
                  </a:lnTo>
                  <a:lnTo>
                    <a:pt x="140" y="154"/>
                  </a:lnTo>
                  <a:lnTo>
                    <a:pt x="167" y="90"/>
                  </a:lnTo>
                  <a:lnTo>
                    <a:pt x="149" y="60"/>
                  </a:lnTo>
                  <a:lnTo>
                    <a:pt x="149" y="60"/>
                  </a:lnTo>
                  <a:lnTo>
                    <a:pt x="149" y="60"/>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pPr>
                <a:defRPr/>
              </a:pPr>
              <a:endParaRPr lang="ru-RU"/>
            </a:p>
          </p:txBody>
        </p:sp>
        <p:sp>
          <p:nvSpPr>
            <p:cNvPr id="34827" name="Freeform 11"/>
            <p:cNvSpPr>
              <a:spLocks/>
            </p:cNvSpPr>
            <p:nvPr/>
          </p:nvSpPr>
          <p:spPr bwMode="ltGray">
            <a:xfrm>
              <a:off x="4100" y="4020"/>
              <a:ext cx="166" cy="300"/>
            </a:xfrm>
            <a:custGeom>
              <a:avLst/>
              <a:gdLst/>
              <a:ahLst/>
              <a:cxnLst>
                <a:cxn ang="0">
                  <a:pos x="136" y="12"/>
                </a:cxn>
                <a:cxn ang="0">
                  <a:pos x="100" y="0"/>
                </a:cxn>
                <a:cxn ang="0">
                  <a:pos x="78" y="64"/>
                </a:cxn>
                <a:cxn ang="0">
                  <a:pos x="70" y="126"/>
                </a:cxn>
                <a:cxn ang="0">
                  <a:pos x="46" y="184"/>
                </a:cxn>
                <a:cxn ang="0">
                  <a:pos x="58" y="232"/>
                </a:cxn>
                <a:cxn ang="0">
                  <a:pos x="38" y="268"/>
                </a:cxn>
                <a:cxn ang="0">
                  <a:pos x="0" y="300"/>
                </a:cxn>
                <a:cxn ang="0">
                  <a:pos x="160" y="300"/>
                </a:cxn>
                <a:cxn ang="0">
                  <a:pos x="136" y="272"/>
                </a:cxn>
                <a:cxn ang="0">
                  <a:pos x="98" y="234"/>
                </a:cxn>
                <a:cxn ang="0">
                  <a:pos x="130" y="188"/>
                </a:cxn>
                <a:cxn ang="0">
                  <a:pos x="138" y="134"/>
                </a:cxn>
                <a:cxn ang="0">
                  <a:pos x="144" y="94"/>
                </a:cxn>
                <a:cxn ang="0">
                  <a:pos x="164" y="60"/>
                </a:cxn>
                <a:cxn ang="0">
                  <a:pos x="166" y="0"/>
                </a:cxn>
                <a:cxn ang="0">
                  <a:pos x="136" y="12"/>
                </a:cxn>
                <a:cxn ang="0">
                  <a:pos x="136" y="12"/>
                </a:cxn>
                <a:cxn ang="0">
                  <a:pos x="136" y="12"/>
                </a:cxn>
              </a:cxnLst>
              <a:rect l="0" t="0" r="r" b="b"/>
              <a:pathLst>
                <a:path w="166" h="300">
                  <a:moveTo>
                    <a:pt x="136" y="12"/>
                  </a:moveTo>
                  <a:lnTo>
                    <a:pt x="100" y="0"/>
                  </a:lnTo>
                  <a:lnTo>
                    <a:pt x="78" y="64"/>
                  </a:lnTo>
                  <a:lnTo>
                    <a:pt x="70" y="126"/>
                  </a:lnTo>
                  <a:lnTo>
                    <a:pt x="46" y="184"/>
                  </a:lnTo>
                  <a:lnTo>
                    <a:pt x="58" y="232"/>
                  </a:lnTo>
                  <a:lnTo>
                    <a:pt x="38" y="268"/>
                  </a:lnTo>
                  <a:lnTo>
                    <a:pt x="0" y="300"/>
                  </a:lnTo>
                  <a:lnTo>
                    <a:pt x="160" y="300"/>
                  </a:lnTo>
                  <a:lnTo>
                    <a:pt x="136" y="272"/>
                  </a:lnTo>
                  <a:lnTo>
                    <a:pt x="98" y="234"/>
                  </a:lnTo>
                  <a:lnTo>
                    <a:pt x="130" y="188"/>
                  </a:lnTo>
                  <a:lnTo>
                    <a:pt x="138" y="134"/>
                  </a:lnTo>
                  <a:lnTo>
                    <a:pt x="144" y="94"/>
                  </a:lnTo>
                  <a:lnTo>
                    <a:pt x="164" y="60"/>
                  </a:lnTo>
                  <a:lnTo>
                    <a:pt x="166" y="0"/>
                  </a:lnTo>
                  <a:lnTo>
                    <a:pt x="136" y="12"/>
                  </a:lnTo>
                  <a:lnTo>
                    <a:pt x="136" y="12"/>
                  </a:lnTo>
                  <a:lnTo>
                    <a:pt x="136" y="12"/>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pPr>
                <a:defRPr/>
              </a:pPr>
              <a:endParaRPr lang="ru-RU"/>
            </a:p>
          </p:txBody>
        </p:sp>
        <p:sp>
          <p:nvSpPr>
            <p:cNvPr id="34828" name="Freeform 12"/>
            <p:cNvSpPr>
              <a:spLocks/>
            </p:cNvSpPr>
            <p:nvPr/>
          </p:nvSpPr>
          <p:spPr bwMode="ltGray">
            <a:xfrm>
              <a:off x="3910" y="4038"/>
              <a:ext cx="237" cy="282"/>
            </a:xfrm>
            <a:custGeom>
              <a:avLst/>
              <a:gdLst/>
              <a:ahLst/>
              <a:cxnLst>
                <a:cxn ang="0">
                  <a:pos x="201" y="0"/>
                </a:cxn>
                <a:cxn ang="0">
                  <a:pos x="183" y="0"/>
                </a:cxn>
                <a:cxn ang="0">
                  <a:pos x="158" y="50"/>
                </a:cxn>
                <a:cxn ang="0">
                  <a:pos x="148" y="92"/>
                </a:cxn>
                <a:cxn ang="0">
                  <a:pos x="120" y="144"/>
                </a:cxn>
                <a:cxn ang="0">
                  <a:pos x="82" y="182"/>
                </a:cxn>
                <a:cxn ang="0">
                  <a:pos x="60" y="232"/>
                </a:cxn>
                <a:cxn ang="0">
                  <a:pos x="0" y="282"/>
                </a:cxn>
                <a:cxn ang="0">
                  <a:pos x="128" y="282"/>
                </a:cxn>
                <a:cxn ang="0">
                  <a:pos x="154" y="254"/>
                </a:cxn>
                <a:cxn ang="0">
                  <a:pos x="158" y="196"/>
                </a:cxn>
                <a:cxn ang="0">
                  <a:pos x="188" y="148"/>
                </a:cxn>
                <a:cxn ang="0">
                  <a:pos x="196" y="70"/>
                </a:cxn>
                <a:cxn ang="0">
                  <a:pos x="237" y="0"/>
                </a:cxn>
                <a:cxn ang="0">
                  <a:pos x="201" y="0"/>
                </a:cxn>
                <a:cxn ang="0">
                  <a:pos x="201" y="0"/>
                </a:cxn>
                <a:cxn ang="0">
                  <a:pos x="201" y="0"/>
                </a:cxn>
              </a:cxnLst>
              <a:rect l="0" t="0" r="r" b="b"/>
              <a:pathLst>
                <a:path w="237" h="282">
                  <a:moveTo>
                    <a:pt x="201" y="0"/>
                  </a:moveTo>
                  <a:lnTo>
                    <a:pt x="183" y="0"/>
                  </a:lnTo>
                  <a:lnTo>
                    <a:pt x="158" y="50"/>
                  </a:lnTo>
                  <a:lnTo>
                    <a:pt x="148" y="92"/>
                  </a:lnTo>
                  <a:lnTo>
                    <a:pt x="120" y="144"/>
                  </a:lnTo>
                  <a:lnTo>
                    <a:pt x="82" y="182"/>
                  </a:lnTo>
                  <a:lnTo>
                    <a:pt x="60" y="232"/>
                  </a:lnTo>
                  <a:lnTo>
                    <a:pt x="0" y="282"/>
                  </a:lnTo>
                  <a:lnTo>
                    <a:pt x="128" y="282"/>
                  </a:lnTo>
                  <a:lnTo>
                    <a:pt x="154" y="254"/>
                  </a:lnTo>
                  <a:lnTo>
                    <a:pt x="158" y="196"/>
                  </a:lnTo>
                  <a:lnTo>
                    <a:pt x="188" y="148"/>
                  </a:lnTo>
                  <a:lnTo>
                    <a:pt x="196" y="70"/>
                  </a:lnTo>
                  <a:lnTo>
                    <a:pt x="237" y="0"/>
                  </a:lnTo>
                  <a:lnTo>
                    <a:pt x="201" y="0"/>
                  </a:lnTo>
                  <a:lnTo>
                    <a:pt x="201" y="0"/>
                  </a:lnTo>
                  <a:lnTo>
                    <a:pt x="201" y="0"/>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pPr>
                <a:defRPr/>
              </a:pPr>
              <a:endParaRPr lang="ru-RU"/>
            </a:p>
          </p:txBody>
        </p:sp>
        <p:sp>
          <p:nvSpPr>
            <p:cNvPr id="34829" name="Freeform 13"/>
            <p:cNvSpPr>
              <a:spLocks/>
            </p:cNvSpPr>
            <p:nvPr/>
          </p:nvSpPr>
          <p:spPr bwMode="ltGray">
            <a:xfrm>
              <a:off x="3674" y="4086"/>
              <a:ext cx="196" cy="234"/>
            </a:xfrm>
            <a:custGeom>
              <a:avLst/>
              <a:gdLst/>
              <a:ahLst/>
              <a:cxnLst>
                <a:cxn ang="0">
                  <a:pos x="167" y="54"/>
                </a:cxn>
                <a:cxn ang="0">
                  <a:pos x="113" y="24"/>
                </a:cxn>
                <a:cxn ang="0">
                  <a:pos x="83" y="0"/>
                </a:cxn>
                <a:cxn ang="0">
                  <a:pos x="80" y="62"/>
                </a:cxn>
                <a:cxn ang="0">
                  <a:pos x="58" y="100"/>
                </a:cxn>
                <a:cxn ang="0">
                  <a:pos x="54" y="160"/>
                </a:cxn>
                <a:cxn ang="0">
                  <a:pos x="36" y="202"/>
                </a:cxn>
                <a:cxn ang="0">
                  <a:pos x="0" y="234"/>
                </a:cxn>
                <a:cxn ang="0">
                  <a:pos x="146" y="234"/>
                </a:cxn>
                <a:cxn ang="0">
                  <a:pos x="170" y="198"/>
                </a:cxn>
                <a:cxn ang="0">
                  <a:pos x="158" y="138"/>
                </a:cxn>
                <a:cxn ang="0">
                  <a:pos x="196" y="100"/>
                </a:cxn>
                <a:cxn ang="0">
                  <a:pos x="191" y="54"/>
                </a:cxn>
                <a:cxn ang="0">
                  <a:pos x="167" y="54"/>
                </a:cxn>
                <a:cxn ang="0">
                  <a:pos x="167" y="54"/>
                </a:cxn>
                <a:cxn ang="0">
                  <a:pos x="167" y="54"/>
                </a:cxn>
              </a:cxnLst>
              <a:rect l="0" t="0" r="r" b="b"/>
              <a:pathLst>
                <a:path w="196" h="234">
                  <a:moveTo>
                    <a:pt x="167" y="54"/>
                  </a:moveTo>
                  <a:lnTo>
                    <a:pt x="113" y="24"/>
                  </a:lnTo>
                  <a:lnTo>
                    <a:pt x="83" y="0"/>
                  </a:lnTo>
                  <a:lnTo>
                    <a:pt x="80" y="62"/>
                  </a:lnTo>
                  <a:lnTo>
                    <a:pt x="58" y="100"/>
                  </a:lnTo>
                  <a:lnTo>
                    <a:pt x="54" y="160"/>
                  </a:lnTo>
                  <a:lnTo>
                    <a:pt x="36" y="202"/>
                  </a:lnTo>
                  <a:lnTo>
                    <a:pt x="0" y="234"/>
                  </a:lnTo>
                  <a:lnTo>
                    <a:pt x="146" y="234"/>
                  </a:lnTo>
                  <a:lnTo>
                    <a:pt x="170" y="198"/>
                  </a:lnTo>
                  <a:lnTo>
                    <a:pt x="158" y="138"/>
                  </a:lnTo>
                  <a:lnTo>
                    <a:pt x="196" y="100"/>
                  </a:lnTo>
                  <a:lnTo>
                    <a:pt x="191" y="54"/>
                  </a:lnTo>
                  <a:lnTo>
                    <a:pt x="167" y="54"/>
                  </a:lnTo>
                  <a:lnTo>
                    <a:pt x="167" y="54"/>
                  </a:lnTo>
                  <a:lnTo>
                    <a:pt x="167" y="54"/>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pPr>
                <a:defRPr/>
              </a:pPr>
              <a:endParaRPr lang="ru-RU"/>
            </a:p>
          </p:txBody>
        </p:sp>
        <p:sp>
          <p:nvSpPr>
            <p:cNvPr id="34830" name="Freeform 14"/>
            <p:cNvSpPr>
              <a:spLocks/>
            </p:cNvSpPr>
            <p:nvPr/>
          </p:nvSpPr>
          <p:spPr bwMode="ltGray">
            <a:xfrm>
              <a:off x="3476" y="4068"/>
              <a:ext cx="190" cy="252"/>
            </a:xfrm>
            <a:custGeom>
              <a:avLst/>
              <a:gdLst/>
              <a:ahLst/>
              <a:cxnLst>
                <a:cxn ang="0">
                  <a:pos x="190" y="0"/>
                </a:cxn>
                <a:cxn ang="0">
                  <a:pos x="166" y="0"/>
                </a:cxn>
                <a:cxn ang="0">
                  <a:pos x="158" y="38"/>
                </a:cxn>
                <a:cxn ang="0">
                  <a:pos x="138" y="120"/>
                </a:cxn>
                <a:cxn ang="0">
                  <a:pos x="94" y="180"/>
                </a:cxn>
                <a:cxn ang="0">
                  <a:pos x="62" y="234"/>
                </a:cxn>
                <a:cxn ang="0">
                  <a:pos x="0" y="252"/>
                </a:cxn>
                <a:cxn ang="0">
                  <a:pos x="128" y="252"/>
                </a:cxn>
                <a:cxn ang="0">
                  <a:pos x="142" y="188"/>
                </a:cxn>
                <a:cxn ang="0">
                  <a:pos x="186" y="90"/>
                </a:cxn>
                <a:cxn ang="0">
                  <a:pos x="190" y="38"/>
                </a:cxn>
                <a:cxn ang="0">
                  <a:pos x="190" y="0"/>
                </a:cxn>
                <a:cxn ang="0">
                  <a:pos x="190" y="0"/>
                </a:cxn>
                <a:cxn ang="0">
                  <a:pos x="190" y="0"/>
                </a:cxn>
                <a:cxn ang="0">
                  <a:pos x="190" y="0"/>
                </a:cxn>
              </a:cxnLst>
              <a:rect l="0" t="0" r="r" b="b"/>
              <a:pathLst>
                <a:path w="190" h="252">
                  <a:moveTo>
                    <a:pt x="190" y="0"/>
                  </a:moveTo>
                  <a:lnTo>
                    <a:pt x="166" y="0"/>
                  </a:lnTo>
                  <a:lnTo>
                    <a:pt x="158" y="38"/>
                  </a:lnTo>
                  <a:lnTo>
                    <a:pt x="138" y="120"/>
                  </a:lnTo>
                  <a:lnTo>
                    <a:pt x="94" y="180"/>
                  </a:lnTo>
                  <a:lnTo>
                    <a:pt x="62" y="234"/>
                  </a:lnTo>
                  <a:lnTo>
                    <a:pt x="0" y="252"/>
                  </a:lnTo>
                  <a:lnTo>
                    <a:pt x="128" y="252"/>
                  </a:lnTo>
                  <a:lnTo>
                    <a:pt x="142" y="188"/>
                  </a:lnTo>
                  <a:lnTo>
                    <a:pt x="186" y="90"/>
                  </a:lnTo>
                  <a:lnTo>
                    <a:pt x="190" y="38"/>
                  </a:lnTo>
                  <a:lnTo>
                    <a:pt x="190" y="0"/>
                  </a:lnTo>
                  <a:lnTo>
                    <a:pt x="190" y="0"/>
                  </a:lnTo>
                  <a:lnTo>
                    <a:pt x="190" y="0"/>
                  </a:lnTo>
                  <a:lnTo>
                    <a:pt x="190" y="0"/>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pPr>
                <a:defRPr/>
              </a:pPr>
              <a:endParaRPr lang="ru-RU"/>
            </a:p>
          </p:txBody>
        </p:sp>
        <p:sp>
          <p:nvSpPr>
            <p:cNvPr id="34831" name="Freeform 15"/>
            <p:cNvSpPr>
              <a:spLocks/>
            </p:cNvSpPr>
            <p:nvPr/>
          </p:nvSpPr>
          <p:spPr bwMode="ltGray">
            <a:xfrm>
              <a:off x="3170" y="4188"/>
              <a:ext cx="230" cy="132"/>
            </a:xfrm>
            <a:custGeom>
              <a:avLst/>
              <a:gdLst/>
              <a:ahLst/>
              <a:cxnLst>
                <a:cxn ang="0">
                  <a:pos x="197" y="0"/>
                </a:cxn>
                <a:cxn ang="0">
                  <a:pos x="191" y="0"/>
                </a:cxn>
                <a:cxn ang="0">
                  <a:pos x="185" y="0"/>
                </a:cxn>
                <a:cxn ang="0">
                  <a:pos x="173" y="0"/>
                </a:cxn>
                <a:cxn ang="0">
                  <a:pos x="161" y="0"/>
                </a:cxn>
                <a:cxn ang="0">
                  <a:pos x="155" y="0"/>
                </a:cxn>
                <a:cxn ang="0">
                  <a:pos x="138" y="6"/>
                </a:cxn>
                <a:cxn ang="0">
                  <a:pos x="132" y="6"/>
                </a:cxn>
                <a:cxn ang="0">
                  <a:pos x="35" y="18"/>
                </a:cxn>
                <a:cxn ang="0">
                  <a:pos x="11" y="30"/>
                </a:cxn>
                <a:cxn ang="0">
                  <a:pos x="23" y="54"/>
                </a:cxn>
                <a:cxn ang="0">
                  <a:pos x="0" y="100"/>
                </a:cxn>
                <a:cxn ang="0">
                  <a:pos x="0" y="132"/>
                </a:cxn>
                <a:cxn ang="0">
                  <a:pos x="162" y="132"/>
                </a:cxn>
                <a:cxn ang="0">
                  <a:pos x="204" y="88"/>
                </a:cxn>
                <a:cxn ang="0">
                  <a:pos x="230" y="46"/>
                </a:cxn>
                <a:cxn ang="0">
                  <a:pos x="214" y="24"/>
                </a:cxn>
                <a:cxn ang="0">
                  <a:pos x="215" y="0"/>
                </a:cxn>
                <a:cxn ang="0">
                  <a:pos x="209" y="0"/>
                </a:cxn>
                <a:cxn ang="0">
                  <a:pos x="203" y="0"/>
                </a:cxn>
                <a:cxn ang="0">
                  <a:pos x="203" y="0"/>
                </a:cxn>
                <a:cxn ang="0">
                  <a:pos x="197" y="0"/>
                </a:cxn>
                <a:cxn ang="0">
                  <a:pos x="197" y="0"/>
                </a:cxn>
                <a:cxn ang="0">
                  <a:pos x="197" y="0"/>
                </a:cxn>
              </a:cxnLst>
              <a:rect l="0" t="0" r="r" b="b"/>
              <a:pathLst>
                <a:path w="230" h="132">
                  <a:moveTo>
                    <a:pt x="197" y="0"/>
                  </a:moveTo>
                  <a:lnTo>
                    <a:pt x="191" y="0"/>
                  </a:lnTo>
                  <a:lnTo>
                    <a:pt x="185" y="0"/>
                  </a:lnTo>
                  <a:lnTo>
                    <a:pt x="173" y="0"/>
                  </a:lnTo>
                  <a:lnTo>
                    <a:pt x="161" y="0"/>
                  </a:lnTo>
                  <a:lnTo>
                    <a:pt x="155" y="0"/>
                  </a:lnTo>
                  <a:lnTo>
                    <a:pt x="138" y="6"/>
                  </a:lnTo>
                  <a:lnTo>
                    <a:pt x="132" y="6"/>
                  </a:lnTo>
                  <a:lnTo>
                    <a:pt x="35" y="18"/>
                  </a:lnTo>
                  <a:lnTo>
                    <a:pt x="11" y="30"/>
                  </a:lnTo>
                  <a:lnTo>
                    <a:pt x="23" y="54"/>
                  </a:lnTo>
                  <a:lnTo>
                    <a:pt x="0" y="100"/>
                  </a:lnTo>
                  <a:lnTo>
                    <a:pt x="0" y="132"/>
                  </a:lnTo>
                  <a:lnTo>
                    <a:pt x="162" y="132"/>
                  </a:lnTo>
                  <a:lnTo>
                    <a:pt x="204" y="88"/>
                  </a:lnTo>
                  <a:lnTo>
                    <a:pt x="230" y="46"/>
                  </a:lnTo>
                  <a:lnTo>
                    <a:pt x="214" y="24"/>
                  </a:lnTo>
                  <a:lnTo>
                    <a:pt x="215" y="0"/>
                  </a:lnTo>
                  <a:lnTo>
                    <a:pt x="209" y="0"/>
                  </a:lnTo>
                  <a:lnTo>
                    <a:pt x="203" y="0"/>
                  </a:lnTo>
                  <a:lnTo>
                    <a:pt x="203" y="0"/>
                  </a:lnTo>
                  <a:lnTo>
                    <a:pt x="197" y="0"/>
                  </a:lnTo>
                  <a:lnTo>
                    <a:pt x="197" y="0"/>
                  </a:lnTo>
                  <a:lnTo>
                    <a:pt x="197" y="0"/>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pPr>
                <a:defRPr/>
              </a:pPr>
              <a:endParaRPr lang="ru-RU"/>
            </a:p>
          </p:txBody>
        </p:sp>
        <p:sp>
          <p:nvSpPr>
            <p:cNvPr id="34832" name="Freeform 16"/>
            <p:cNvSpPr>
              <a:spLocks/>
            </p:cNvSpPr>
            <p:nvPr/>
          </p:nvSpPr>
          <p:spPr bwMode="ltGray">
            <a:xfrm>
              <a:off x="3044" y="4218"/>
              <a:ext cx="89" cy="102"/>
            </a:xfrm>
            <a:custGeom>
              <a:avLst/>
              <a:gdLst/>
              <a:ahLst/>
              <a:cxnLst>
                <a:cxn ang="0">
                  <a:pos x="71" y="0"/>
                </a:cxn>
                <a:cxn ang="0">
                  <a:pos x="66" y="48"/>
                </a:cxn>
                <a:cxn ang="0">
                  <a:pos x="30" y="72"/>
                </a:cxn>
                <a:cxn ang="0">
                  <a:pos x="0" y="102"/>
                </a:cxn>
                <a:cxn ang="0">
                  <a:pos x="66" y="102"/>
                </a:cxn>
                <a:cxn ang="0">
                  <a:pos x="88" y="56"/>
                </a:cxn>
                <a:cxn ang="0">
                  <a:pos x="89" y="6"/>
                </a:cxn>
                <a:cxn ang="0">
                  <a:pos x="71" y="0"/>
                </a:cxn>
                <a:cxn ang="0">
                  <a:pos x="71" y="0"/>
                </a:cxn>
                <a:cxn ang="0">
                  <a:pos x="71" y="0"/>
                </a:cxn>
              </a:cxnLst>
              <a:rect l="0" t="0" r="r" b="b"/>
              <a:pathLst>
                <a:path w="89" h="102">
                  <a:moveTo>
                    <a:pt x="71" y="0"/>
                  </a:moveTo>
                  <a:lnTo>
                    <a:pt x="66" y="48"/>
                  </a:lnTo>
                  <a:lnTo>
                    <a:pt x="30" y="72"/>
                  </a:lnTo>
                  <a:lnTo>
                    <a:pt x="0" y="102"/>
                  </a:lnTo>
                  <a:lnTo>
                    <a:pt x="66" y="102"/>
                  </a:lnTo>
                  <a:lnTo>
                    <a:pt x="88" y="56"/>
                  </a:lnTo>
                  <a:lnTo>
                    <a:pt x="89" y="6"/>
                  </a:lnTo>
                  <a:lnTo>
                    <a:pt x="71" y="0"/>
                  </a:lnTo>
                  <a:lnTo>
                    <a:pt x="71" y="0"/>
                  </a:lnTo>
                  <a:lnTo>
                    <a:pt x="71" y="0"/>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pPr>
                <a:defRPr/>
              </a:pPr>
              <a:endParaRPr lang="ru-RU"/>
            </a:p>
          </p:txBody>
        </p:sp>
        <p:sp>
          <p:nvSpPr>
            <p:cNvPr id="34833" name="Freeform 17"/>
            <p:cNvSpPr>
              <a:spLocks/>
            </p:cNvSpPr>
            <p:nvPr/>
          </p:nvSpPr>
          <p:spPr bwMode="ltGray">
            <a:xfrm>
              <a:off x="5482" y="3367"/>
              <a:ext cx="278" cy="953"/>
            </a:xfrm>
            <a:custGeom>
              <a:avLst/>
              <a:gdLst/>
              <a:ahLst/>
              <a:cxnLst>
                <a:cxn ang="0">
                  <a:pos x="278" y="24"/>
                </a:cxn>
                <a:cxn ang="0">
                  <a:pos x="272" y="24"/>
                </a:cxn>
                <a:cxn ang="0">
                  <a:pos x="272" y="18"/>
                </a:cxn>
                <a:cxn ang="0">
                  <a:pos x="266" y="18"/>
                </a:cxn>
                <a:cxn ang="0">
                  <a:pos x="254" y="12"/>
                </a:cxn>
                <a:cxn ang="0">
                  <a:pos x="236" y="6"/>
                </a:cxn>
                <a:cxn ang="0">
                  <a:pos x="212" y="0"/>
                </a:cxn>
                <a:cxn ang="0">
                  <a:pos x="206" y="6"/>
                </a:cxn>
                <a:cxn ang="0">
                  <a:pos x="198" y="129"/>
                </a:cxn>
                <a:cxn ang="0">
                  <a:pos x="184" y="209"/>
                </a:cxn>
                <a:cxn ang="0">
                  <a:pos x="182" y="249"/>
                </a:cxn>
                <a:cxn ang="0">
                  <a:pos x="200" y="339"/>
                </a:cxn>
                <a:cxn ang="0">
                  <a:pos x="186" y="481"/>
                </a:cxn>
                <a:cxn ang="0">
                  <a:pos x="176" y="521"/>
                </a:cxn>
                <a:cxn ang="0">
                  <a:pos x="156" y="601"/>
                </a:cxn>
                <a:cxn ang="0">
                  <a:pos x="172" y="681"/>
                </a:cxn>
                <a:cxn ang="0">
                  <a:pos x="138" y="765"/>
                </a:cxn>
                <a:cxn ang="0">
                  <a:pos x="96" y="847"/>
                </a:cxn>
                <a:cxn ang="0">
                  <a:pos x="50" y="899"/>
                </a:cxn>
                <a:cxn ang="0">
                  <a:pos x="0" y="953"/>
                </a:cxn>
                <a:cxn ang="0">
                  <a:pos x="278" y="953"/>
                </a:cxn>
                <a:cxn ang="0">
                  <a:pos x="278" y="24"/>
                </a:cxn>
                <a:cxn ang="0">
                  <a:pos x="278" y="24"/>
                </a:cxn>
                <a:cxn ang="0">
                  <a:pos x="278" y="24"/>
                </a:cxn>
              </a:cxnLst>
              <a:rect l="0" t="0" r="r" b="b"/>
              <a:pathLst>
                <a:path w="278" h="953">
                  <a:moveTo>
                    <a:pt x="278" y="24"/>
                  </a:moveTo>
                  <a:lnTo>
                    <a:pt x="272" y="24"/>
                  </a:lnTo>
                  <a:lnTo>
                    <a:pt x="272" y="18"/>
                  </a:lnTo>
                  <a:lnTo>
                    <a:pt x="266" y="18"/>
                  </a:lnTo>
                  <a:lnTo>
                    <a:pt x="254" y="12"/>
                  </a:lnTo>
                  <a:lnTo>
                    <a:pt x="236" y="6"/>
                  </a:lnTo>
                  <a:lnTo>
                    <a:pt x="212" y="0"/>
                  </a:lnTo>
                  <a:lnTo>
                    <a:pt x="206" y="6"/>
                  </a:lnTo>
                  <a:lnTo>
                    <a:pt x="198" y="129"/>
                  </a:lnTo>
                  <a:lnTo>
                    <a:pt x="184" y="209"/>
                  </a:lnTo>
                  <a:lnTo>
                    <a:pt x="182" y="249"/>
                  </a:lnTo>
                  <a:lnTo>
                    <a:pt x="200" y="339"/>
                  </a:lnTo>
                  <a:lnTo>
                    <a:pt x="186" y="481"/>
                  </a:lnTo>
                  <a:lnTo>
                    <a:pt x="176" y="521"/>
                  </a:lnTo>
                  <a:lnTo>
                    <a:pt x="156" y="601"/>
                  </a:lnTo>
                  <a:lnTo>
                    <a:pt x="172" y="681"/>
                  </a:lnTo>
                  <a:lnTo>
                    <a:pt x="138" y="765"/>
                  </a:lnTo>
                  <a:lnTo>
                    <a:pt x="96" y="847"/>
                  </a:lnTo>
                  <a:lnTo>
                    <a:pt x="50" y="899"/>
                  </a:lnTo>
                  <a:lnTo>
                    <a:pt x="0" y="953"/>
                  </a:lnTo>
                  <a:lnTo>
                    <a:pt x="278" y="953"/>
                  </a:lnTo>
                  <a:lnTo>
                    <a:pt x="278" y="24"/>
                  </a:lnTo>
                  <a:lnTo>
                    <a:pt x="278" y="24"/>
                  </a:lnTo>
                  <a:lnTo>
                    <a:pt x="278" y="24"/>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pPr>
                <a:defRPr/>
              </a:pPr>
              <a:endParaRPr lang="ru-RU"/>
            </a:p>
          </p:txBody>
        </p:sp>
      </p:grpSp>
      <p:sp>
        <p:nvSpPr>
          <p:cNvPr id="34834" name="Rectangle 18"/>
          <p:cNvSpPr>
            <a:spLocks noGrp="1" noChangeArrowheads="1"/>
          </p:cNvSpPr>
          <p:nvPr>
            <p:ph type="title"/>
          </p:nvPr>
        </p:nvSpPr>
        <p:spPr bwMode="auto">
          <a:xfrm>
            <a:off x="457200" y="277813"/>
            <a:ext cx="8229600" cy="1139825"/>
          </a:xfrm>
          <a:prstGeom prst="rect">
            <a:avLst/>
          </a:prstGeom>
          <a:noFill/>
          <a:ln w="9525">
            <a:noFill/>
            <a:miter lim="800000"/>
            <a:headEnd/>
            <a:tailEnd/>
          </a:ln>
          <a:effectLst/>
        </p:spPr>
        <p:txBody>
          <a:bodyPr vert="horz" wrap="square" lIns="91440" tIns="45720" rIns="91440" bIns="45720" numCol="1" anchor="ctr" anchorCtr="1" compatLnSpc="1">
            <a:prstTxWarp prst="textNoShape">
              <a:avLst/>
            </a:prstTxWarp>
          </a:bodyPr>
          <a:lstStyle/>
          <a:p>
            <a:pPr lvl="0"/>
            <a:r>
              <a:rPr lang="ru-RU" smtClean="0"/>
              <a:t>Образец заголовка</a:t>
            </a:r>
          </a:p>
        </p:txBody>
      </p:sp>
      <p:sp>
        <p:nvSpPr>
          <p:cNvPr id="34835" name="Rectangle 19"/>
          <p:cNvSpPr>
            <a:spLocks noGrp="1" noChangeArrowheads="1"/>
          </p:cNvSpPr>
          <p:nvPr>
            <p:ph type="dt" sz="half" idx="2"/>
          </p:nvPr>
        </p:nvSpPr>
        <p:spPr bwMode="auto">
          <a:xfrm>
            <a:off x="457200" y="6243638"/>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effectLst>
                  <a:outerShdw blurRad="38100" dist="38100" dir="2700000" algn="tl">
                    <a:srgbClr val="000000"/>
                  </a:outerShdw>
                </a:effectLst>
              </a:defRPr>
            </a:lvl1pPr>
          </a:lstStyle>
          <a:p>
            <a:pPr>
              <a:defRPr/>
            </a:pPr>
            <a:fld id="{56F305D0-F27E-43E8-AD46-74407B0B39ED}" type="datetimeFigureOut">
              <a:rPr lang="ru-RU"/>
              <a:pPr>
                <a:defRPr/>
              </a:pPr>
              <a:t>17.03.2012</a:t>
            </a:fld>
            <a:endParaRPr lang="ru-RU"/>
          </a:p>
        </p:txBody>
      </p:sp>
      <p:sp>
        <p:nvSpPr>
          <p:cNvPr id="34836" name="Rectangle 20"/>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200">
                <a:effectLst>
                  <a:outerShdw blurRad="38100" dist="38100" dir="2700000" algn="tl">
                    <a:srgbClr val="000000"/>
                  </a:outerShdw>
                </a:effectLst>
              </a:defRPr>
            </a:lvl1pPr>
          </a:lstStyle>
          <a:p>
            <a:pPr>
              <a:defRPr/>
            </a:pPr>
            <a:endParaRPr lang="ru-RU"/>
          </a:p>
        </p:txBody>
      </p:sp>
      <p:sp>
        <p:nvSpPr>
          <p:cNvPr id="34837" name="Rectangle 21"/>
          <p:cNvSpPr>
            <a:spLocks noGrp="1" noChangeArrowheads="1"/>
          </p:cNvSpPr>
          <p:nvPr>
            <p:ph type="sldNum" sz="quarter" idx="4"/>
          </p:nvPr>
        </p:nvSpPr>
        <p:spPr bwMode="auto">
          <a:xfrm>
            <a:off x="6553200" y="6243638"/>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effectLst>
                  <a:outerShdw blurRad="38100" dist="38100" dir="2700000" algn="tl">
                    <a:srgbClr val="000000"/>
                  </a:outerShdw>
                </a:effectLst>
              </a:defRPr>
            </a:lvl1pPr>
          </a:lstStyle>
          <a:p>
            <a:pPr>
              <a:defRPr/>
            </a:pPr>
            <a:fld id="{BA0F8EFE-731D-4FDB-84CA-862C9F2DAF66}" type="slidenum">
              <a:rPr lang="ru-RU"/>
              <a:pPr>
                <a:defRPr/>
              </a:pPr>
              <a:t>‹#›</a:t>
            </a:fld>
            <a:endParaRPr lang="ru-RU"/>
          </a:p>
        </p:txBody>
      </p:sp>
      <p:sp>
        <p:nvSpPr>
          <p:cNvPr id="34838" name="Rectangle 22"/>
          <p:cNvSpPr>
            <a:spLocks noGrp="1" noChangeArrowheads="1"/>
          </p:cNvSpPr>
          <p:nvPr>
            <p:ph type="body" idx="1"/>
          </p:nvPr>
        </p:nvSpPr>
        <p:spPr bwMode="auto">
          <a:xfrm>
            <a:off x="457200" y="1600200"/>
            <a:ext cx="8229600" cy="4530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Tree>
  </p:cSld>
  <p:clrMap bg1="dk2" tx1="lt1" bg2="dk1" tx2="lt2" accent1="accent1" accent2="accent2" accent3="accent3" accent4="accent4" accent5="accent5" accent6="accent6" hlink="hlink" folHlink="folHlink"/>
  <p:sldLayoutIdLst>
    <p:sldLayoutId id="2147483661" r:id="rId1"/>
    <p:sldLayoutId id="2147483660" r:id="rId2"/>
    <p:sldLayoutId id="2147483659" r:id="rId3"/>
    <p:sldLayoutId id="2147483658" r:id="rId4"/>
    <p:sldLayoutId id="2147483657" r:id="rId5"/>
    <p:sldLayoutId id="2147483656" r:id="rId6"/>
    <p:sldLayoutId id="2147483655" r:id="rId7"/>
    <p:sldLayoutId id="2147483654" r:id="rId8"/>
    <p:sldLayoutId id="2147483653" r:id="rId9"/>
    <p:sldLayoutId id="2147483652" r:id="rId10"/>
    <p:sldLayoutId id="2147483651" r:id="rId11"/>
  </p:sldLayoutIdLst>
  <p:txStyles>
    <p:titleStyle>
      <a:lvl1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2pPr>
      <a:lvl3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3pPr>
      <a:lvl4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4pPr>
      <a:lvl5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9pPr>
    </p:titleStyle>
    <p:bodyStyle>
      <a:lvl1pPr marL="342900" indent="-342900" algn="l" rtl="0" eaLnBrk="0" fontAlgn="base" hangingPunct="0">
        <a:spcBef>
          <a:spcPct val="20000"/>
        </a:spcBef>
        <a:spcAft>
          <a:spcPct val="0"/>
        </a:spcAft>
        <a:buClr>
          <a:schemeClr val="hlink"/>
        </a:buClr>
        <a:buSzPct val="70000"/>
        <a:buFont typeface="Wingdings" pitchFamily="2" charset="2"/>
        <a:buChar char="u"/>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effectLst>
            <a:outerShdw blurRad="38100" dist="38100" dir="2700000" algn="tl">
              <a:srgbClr val="000000"/>
            </a:outerShdw>
          </a:effectLst>
          <a:latin typeface="+mn-lt"/>
        </a:defRPr>
      </a:lvl2pPr>
      <a:lvl3pPr marL="1143000" indent="-228600" algn="l" rtl="0" eaLnBrk="0" fontAlgn="base" hangingPunct="0">
        <a:spcBef>
          <a:spcPct val="20000"/>
        </a:spcBef>
        <a:spcAft>
          <a:spcPct val="0"/>
        </a:spcAft>
        <a:buClr>
          <a:schemeClr val="tx2"/>
        </a:buClr>
        <a:buSzPct val="70000"/>
        <a:buFont typeface="Wingdings" pitchFamily="2" charset="2"/>
        <a:buChar char="u"/>
        <a:defRPr sz="2400">
          <a:solidFill>
            <a:schemeClr val="tx1"/>
          </a:solidFill>
          <a:effectLst>
            <a:outerShdw blurRad="38100" dist="38100" dir="2700000" algn="tl">
              <a:srgbClr val="000000"/>
            </a:outerShdw>
          </a:effectLst>
          <a:latin typeface="+mn-lt"/>
        </a:defRPr>
      </a:lvl3pPr>
      <a:lvl4pPr marL="1600200" indent="-228600" algn="l" rtl="0" eaLnBrk="0" fontAlgn="base" hangingPunct="0">
        <a:spcBef>
          <a:spcPct val="20000"/>
        </a:spcBef>
        <a:spcAft>
          <a:spcPct val="0"/>
        </a:spcAft>
        <a:buChar char="–"/>
        <a:defRPr sz="2000">
          <a:solidFill>
            <a:schemeClr val="tx1"/>
          </a:solidFill>
          <a:effectLst>
            <a:outerShdw blurRad="38100" dist="38100" dir="2700000" algn="tl">
              <a:srgbClr val="000000"/>
            </a:outerShdw>
          </a:effectLst>
          <a:latin typeface="+mn-lt"/>
        </a:defRPr>
      </a:lvl4pPr>
      <a:lvl5pPr marL="2057400" indent="-228600" algn="l" rtl="0" eaLnBrk="0" fontAlgn="base" hangingPunct="0">
        <a:spcBef>
          <a:spcPct val="20000"/>
        </a:spcBef>
        <a:spcAft>
          <a:spcPct val="0"/>
        </a:spcAft>
        <a:buClr>
          <a:schemeClr val="folHlink"/>
        </a:buClr>
        <a:buSzPct val="70000"/>
        <a:buFont typeface="Wingdings" pitchFamily="2" charset="2"/>
        <a:buChar char="u"/>
        <a:defRPr sz="2000">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folHlink"/>
        </a:buClr>
        <a:buSzPct val="70000"/>
        <a:buFont typeface="Wingdings" pitchFamily="2" charset="2"/>
        <a:buChar char="u"/>
        <a:defRPr sz="20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folHlink"/>
        </a:buClr>
        <a:buSzPct val="70000"/>
        <a:buFont typeface="Wingdings" pitchFamily="2" charset="2"/>
        <a:buChar char="u"/>
        <a:defRPr sz="20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folHlink"/>
        </a:buClr>
        <a:buSzPct val="70000"/>
        <a:buFont typeface="Wingdings" pitchFamily="2" charset="2"/>
        <a:buChar char="u"/>
        <a:defRPr sz="20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folHlink"/>
        </a:buClr>
        <a:buSzPct val="70000"/>
        <a:buFont typeface="Wingdings" pitchFamily="2" charset="2"/>
        <a:buChar char="u"/>
        <a:defRPr sz="2000">
          <a:solidFill>
            <a:schemeClr val="tx1"/>
          </a:solidFill>
          <a:effectLst>
            <a:outerShdw blurRad="38100" dist="38100" dir="2700000" algn="tl">
              <a:srgbClr val="000000"/>
            </a:outerShdw>
          </a:effectLst>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9.gif"/><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0.gi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hyperlink" Target="http://ru.wikipedia.org/wiki/2_%D0%B0%D0%B2%D0%B3%D1%83%D1%81%D1%82%D0%B0" TargetMode="External"/><Relationship Id="rId2" Type="http://schemas.openxmlformats.org/officeDocument/2006/relationships/hyperlink" Target="http://habrahabr.ru/blogs/cyfry/80459/" TargetMode="External"/><Relationship Id="rId1" Type="http://schemas.openxmlformats.org/officeDocument/2006/relationships/slideLayout" Target="../slideLayouts/slideLayout2.xml"/><Relationship Id="rId5" Type="http://schemas.openxmlformats.org/officeDocument/2006/relationships/image" Target="../media/image21.gif"/><Relationship Id="rId4" Type="http://schemas.openxmlformats.org/officeDocument/2006/relationships/hyperlink" Target="http://ru.wikipedia.org/wiki/2010_%D0%B3%D0%BE%D0%B4" TargetMode="External"/></Relationships>
</file>

<file path=ppt/slides/_rels/slide19.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2.xml"/><Relationship Id="rId4" Type="http://schemas.openxmlformats.org/officeDocument/2006/relationships/image" Target="../media/image24.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image" Target="../media/image2.gif"/><Relationship Id="rId7" Type="http://schemas.openxmlformats.org/officeDocument/2006/relationships/image" Target="../media/image6.jpeg"/><Relationship Id="rId2" Type="http://schemas.openxmlformats.org/officeDocument/2006/relationships/image" Target="../media/image1.gif"/><Relationship Id="rId1" Type="http://schemas.openxmlformats.org/officeDocument/2006/relationships/slideLayout" Target="../slideLayouts/slideLayout7.xml"/><Relationship Id="rId6" Type="http://schemas.openxmlformats.org/officeDocument/2006/relationships/image" Target="../media/image5.jpeg"/><Relationship Id="rId11" Type="http://schemas.openxmlformats.org/officeDocument/2006/relationships/image" Target="../media/image10.png"/><Relationship Id="rId5" Type="http://schemas.openxmlformats.org/officeDocument/2006/relationships/image" Target="../media/image4.jpeg"/><Relationship Id="rId10" Type="http://schemas.openxmlformats.org/officeDocument/2006/relationships/image" Target="../media/image9.wmf"/><Relationship Id="rId4" Type="http://schemas.openxmlformats.org/officeDocument/2006/relationships/image" Target="../media/image3.jpeg"/><Relationship Id="rId9" Type="http://schemas.openxmlformats.org/officeDocument/2006/relationships/image" Target="../media/image8.gif"/></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7.xml"/><Relationship Id="rId1" Type="http://schemas.openxmlformats.org/officeDocument/2006/relationships/vmlDrawing" Target="../drawings/vmlDrawing1.vml"/></Relationships>
</file>

<file path=ppt/slides/_rels/slide6.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313" name="WordArt 6"/>
          <p:cNvSpPr>
            <a:spLocks noChangeArrowheads="1" noChangeShapeType="1" noTextEdit="1"/>
          </p:cNvSpPr>
          <p:nvPr/>
        </p:nvSpPr>
        <p:spPr bwMode="auto">
          <a:xfrm>
            <a:off x="755650" y="620713"/>
            <a:ext cx="7705725" cy="1368425"/>
          </a:xfrm>
          <a:prstGeom prst="rect">
            <a:avLst/>
          </a:prstGeom>
        </p:spPr>
        <p:txBody>
          <a:bodyPr wrap="none" fromWordArt="1">
            <a:prstTxWarp prst="textPlain">
              <a:avLst>
                <a:gd name="adj" fmla="val 50000"/>
              </a:avLst>
            </a:prstTxWarp>
          </a:bodyPr>
          <a:lstStyle/>
          <a:p>
            <a:pPr algn="ctr"/>
            <a:r>
              <a:rPr lang="ru-RU" sz="3600" b="1" kern="10">
                <a:ln w="9525">
                  <a:solidFill>
                    <a:srgbClr val="000000"/>
                  </a:solidFill>
                  <a:round/>
                  <a:headEnd/>
                  <a:tailEnd/>
                </a:ln>
                <a:solidFill>
                  <a:srgbClr val="FFFFFF"/>
                </a:solidFill>
                <a:latin typeface="Arial"/>
                <a:cs typeface="Arial"/>
              </a:rPr>
              <a:t>Учебный мини-проект</a:t>
            </a:r>
          </a:p>
        </p:txBody>
      </p:sp>
      <p:sp>
        <p:nvSpPr>
          <p:cNvPr id="13314" name="WordArt 7"/>
          <p:cNvSpPr>
            <a:spLocks noChangeArrowheads="1" noChangeShapeType="1" noTextEdit="1"/>
          </p:cNvSpPr>
          <p:nvPr/>
        </p:nvSpPr>
        <p:spPr bwMode="auto">
          <a:xfrm>
            <a:off x="900113" y="2492375"/>
            <a:ext cx="7416800" cy="1584325"/>
          </a:xfrm>
          <a:prstGeom prst="rect">
            <a:avLst/>
          </a:prstGeom>
        </p:spPr>
        <p:txBody>
          <a:bodyPr wrap="none" fromWordArt="1">
            <a:prstTxWarp prst="textPlain">
              <a:avLst>
                <a:gd name="adj" fmla="val 50000"/>
              </a:avLst>
            </a:prstTxWarp>
          </a:bodyPr>
          <a:lstStyle/>
          <a:p>
            <a:pPr algn="ctr"/>
            <a:r>
              <a:rPr lang="ru-RU" sz="3600" b="1" kern="10">
                <a:ln w="9525">
                  <a:solidFill>
                    <a:srgbClr val="000000"/>
                  </a:solidFill>
                  <a:round/>
                  <a:headEnd/>
                  <a:tailEnd/>
                </a:ln>
                <a:solidFill>
                  <a:srgbClr val="FFFFFF"/>
                </a:solidFill>
                <a:latin typeface="Arial"/>
                <a:cs typeface="Arial"/>
              </a:rPr>
              <a:t>"Поэтика числа "пи" </a:t>
            </a:r>
          </a:p>
        </p:txBody>
      </p:sp>
      <p:sp>
        <p:nvSpPr>
          <p:cNvPr id="13315" name="Text Box 8"/>
          <p:cNvSpPr txBox="1">
            <a:spLocks noChangeArrowheads="1"/>
          </p:cNvSpPr>
          <p:nvPr/>
        </p:nvSpPr>
        <p:spPr bwMode="auto">
          <a:xfrm>
            <a:off x="5435600" y="4868863"/>
            <a:ext cx="3043238" cy="1190625"/>
          </a:xfrm>
          <a:prstGeom prst="rect">
            <a:avLst/>
          </a:prstGeom>
          <a:noFill/>
          <a:ln w="9525">
            <a:noFill/>
            <a:miter lim="800000"/>
            <a:headEnd/>
            <a:tailEnd/>
          </a:ln>
        </p:spPr>
        <p:txBody>
          <a:bodyPr wrap="none">
            <a:spAutoFit/>
          </a:bodyPr>
          <a:lstStyle/>
          <a:p>
            <a:r>
              <a:rPr lang="ru-RU" b="1"/>
              <a:t>Авторы презентации:</a:t>
            </a:r>
          </a:p>
          <a:p>
            <a:r>
              <a:rPr lang="ru-RU" b="1"/>
              <a:t>Гейдаров Салам,</a:t>
            </a:r>
          </a:p>
          <a:p>
            <a:r>
              <a:rPr lang="ru-RU" b="1"/>
              <a:t>Войков Никита,</a:t>
            </a:r>
          </a:p>
          <a:p>
            <a:r>
              <a:rPr lang="ru-RU" b="1"/>
              <a:t>Аяпов Валера.</a:t>
            </a:r>
          </a:p>
        </p:txBody>
      </p:sp>
    </p:spTree>
  </p:cSld>
  <p:clrMapOvr>
    <a:masterClrMapping/>
  </p:clrMapOvr>
  <p:transition>
    <p:split orient="vert" dir="in"/>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9" name="Rectangle 3"/>
          <p:cNvSpPr>
            <a:spLocks noGrp="1" noChangeArrowheads="1"/>
          </p:cNvSpPr>
          <p:nvPr>
            <p:ph type="body" idx="1"/>
          </p:nvPr>
        </p:nvSpPr>
        <p:spPr>
          <a:xfrm>
            <a:off x="3419475" y="1557338"/>
            <a:ext cx="5473700" cy="5573712"/>
          </a:xfrm>
        </p:spPr>
        <p:txBody>
          <a:bodyPr/>
          <a:lstStyle/>
          <a:p>
            <a:pPr algn="just" eaLnBrk="1" hangingPunct="1">
              <a:lnSpc>
                <a:spcPct val="90000"/>
              </a:lnSpc>
              <a:defRPr/>
            </a:pPr>
            <a:r>
              <a:rPr lang="ru-RU" sz="1400" b="1"/>
              <a:t>         Для Нобелевского лауреата, поэтессы Виславы Шимборски, бесконечная слава вселенной меркнет в бесконечности числа «Пи»: "Основа и начало - словно хвост мыши, а хвост кометы - словно свиной хвостик! Насколько слаб луч звезды по сравнению с числом «Пи», всегда продвигающимся и проталкивающим вперед неповоротливую вечность, чтобы все продолжалось вновь и вновь".  </a:t>
            </a:r>
          </a:p>
          <a:p>
            <a:pPr algn="just" eaLnBrk="1" hangingPunct="1">
              <a:lnSpc>
                <a:spcPct val="90000"/>
              </a:lnSpc>
              <a:defRPr/>
            </a:pPr>
            <a:r>
              <a:rPr lang="ru-RU" sz="1500" b="1"/>
              <a:t>        Вислава Шимборски говорит нам, что число </a:t>
            </a:r>
            <a:r>
              <a:rPr lang="el-GR" sz="2200" b="1">
                <a:solidFill>
                  <a:srgbClr val="800080"/>
                </a:solidFill>
                <a:latin typeface="Franklin Gothic Book" pitchFamily="34" charset="0"/>
              </a:rPr>
              <a:t></a:t>
            </a:r>
            <a:r>
              <a:rPr lang="ru-RU" sz="1500" b="1"/>
              <a:t> "не заканчивается пределами листа бумаги". И все же число «Пи» может быть отлично выражено изображением круга на листе. А между простым кругом и бесконечностью числа «Пи», мы находим правду о поэзии и математике. Оказывается, у поэзии и математики есть много тем, для того чтобы сплетаться воедино. </a:t>
            </a:r>
          </a:p>
          <a:p>
            <a:pPr algn="just" eaLnBrk="1" hangingPunct="1">
              <a:lnSpc>
                <a:spcPct val="90000"/>
              </a:lnSpc>
              <a:defRPr/>
            </a:pPr>
            <a:endParaRPr lang="ru-RU" sz="1400" b="1"/>
          </a:p>
          <a:p>
            <a:pPr algn="just" eaLnBrk="1" hangingPunct="1">
              <a:lnSpc>
                <a:spcPct val="90000"/>
              </a:lnSpc>
              <a:defRPr/>
            </a:pPr>
            <a:r>
              <a:rPr lang="ru-RU" sz="1400" b="1"/>
              <a:t> </a:t>
            </a:r>
          </a:p>
          <a:p>
            <a:pPr eaLnBrk="1" hangingPunct="1">
              <a:lnSpc>
                <a:spcPct val="80000"/>
              </a:lnSpc>
              <a:defRPr/>
            </a:pPr>
            <a:endParaRPr lang="ru-RU" sz="1600"/>
          </a:p>
        </p:txBody>
      </p:sp>
      <p:sp>
        <p:nvSpPr>
          <p:cNvPr id="23554" name="WordArt 4"/>
          <p:cNvSpPr>
            <a:spLocks noChangeArrowheads="1" noChangeShapeType="1" noTextEdit="1"/>
          </p:cNvSpPr>
          <p:nvPr/>
        </p:nvSpPr>
        <p:spPr bwMode="auto">
          <a:xfrm>
            <a:off x="457200" y="277813"/>
            <a:ext cx="8229600" cy="1139825"/>
          </a:xfrm>
          <a:prstGeom prst="rect">
            <a:avLst/>
          </a:prstGeom>
        </p:spPr>
        <p:txBody>
          <a:bodyPr wrap="none" fromWordArt="1">
            <a:prstTxWarp prst="textPlain">
              <a:avLst>
                <a:gd name="adj" fmla="val 50000"/>
              </a:avLst>
            </a:prstTxWarp>
          </a:bodyPr>
          <a:lstStyle/>
          <a:p>
            <a:r>
              <a:rPr lang="ru-RU" sz="3600" b="1" kern="10">
                <a:ln w="9525">
                  <a:solidFill>
                    <a:srgbClr val="000000"/>
                  </a:solidFill>
                  <a:round/>
                  <a:headEnd/>
                  <a:tailEnd/>
                </a:ln>
                <a:solidFill>
                  <a:srgbClr val="FFFFFF"/>
                </a:solidFill>
                <a:latin typeface="Arial"/>
                <a:cs typeface="Arial"/>
              </a:rPr>
              <a:t>Поэзия числа «Пи»</a:t>
            </a:r>
          </a:p>
        </p:txBody>
      </p:sp>
      <p:pic>
        <p:nvPicPr>
          <p:cNvPr id="23555" name="Picture 5" descr="i щимборска"/>
          <p:cNvPicPr>
            <a:picLocks noChangeAspect="1" noChangeArrowheads="1"/>
          </p:cNvPicPr>
          <p:nvPr/>
        </p:nvPicPr>
        <p:blipFill>
          <a:blip r:embed="rId2"/>
          <a:srcRect/>
          <a:stretch>
            <a:fillRect/>
          </a:stretch>
        </p:blipFill>
        <p:spPr bwMode="auto">
          <a:xfrm>
            <a:off x="1042988" y="2060575"/>
            <a:ext cx="2112962" cy="2663825"/>
          </a:xfrm>
          <a:prstGeom prst="rect">
            <a:avLst/>
          </a:prstGeom>
          <a:noFill/>
          <a:ln w="9525">
            <a:noFill/>
            <a:miter lim="800000"/>
            <a:headEnd/>
            <a:tailEnd/>
          </a:ln>
        </p:spPr>
      </p:pic>
      <p:sp>
        <p:nvSpPr>
          <p:cNvPr id="23556" name="Text Box 6"/>
          <p:cNvSpPr txBox="1">
            <a:spLocks noChangeArrowheads="1"/>
          </p:cNvSpPr>
          <p:nvPr/>
        </p:nvSpPr>
        <p:spPr bwMode="auto">
          <a:xfrm>
            <a:off x="539750" y="5013325"/>
            <a:ext cx="3038475" cy="641350"/>
          </a:xfrm>
          <a:prstGeom prst="rect">
            <a:avLst/>
          </a:prstGeom>
          <a:noFill/>
          <a:ln w="9525">
            <a:noFill/>
            <a:miter lim="800000"/>
            <a:headEnd/>
            <a:tailEnd/>
          </a:ln>
        </p:spPr>
        <p:txBody>
          <a:bodyPr>
            <a:spAutoFit/>
          </a:bodyPr>
          <a:lstStyle/>
          <a:p>
            <a:r>
              <a:rPr lang="ru-RU" b="1"/>
              <a:t>Вислава Шимборска,</a:t>
            </a:r>
          </a:p>
          <a:p>
            <a:r>
              <a:rPr lang="ru-RU" b="1"/>
              <a:t>        поэтесса</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3" name="Rectangle 3"/>
          <p:cNvSpPr>
            <a:spLocks noGrp="1" noChangeArrowheads="1"/>
          </p:cNvSpPr>
          <p:nvPr>
            <p:ph type="body" idx="1"/>
          </p:nvPr>
        </p:nvSpPr>
        <p:spPr>
          <a:xfrm>
            <a:off x="457200" y="1600200"/>
            <a:ext cx="8229600" cy="4997450"/>
          </a:xfrm>
        </p:spPr>
        <p:txBody>
          <a:bodyPr/>
          <a:lstStyle/>
          <a:p>
            <a:pPr algn="just" eaLnBrk="1" hangingPunct="1">
              <a:lnSpc>
                <a:spcPct val="80000"/>
              </a:lnSpc>
              <a:defRPr/>
            </a:pPr>
            <a:r>
              <a:rPr lang="ru-RU" sz="2600" b="1"/>
              <a:t>Число Пи - это отношение длины окружности к ее диаметру, оно выражается бесконечной десятичной дробью. В обиходе нам достаточно знать три знака - 3,14. Однако в некоторых расчетах нужна большая точность.  </a:t>
            </a:r>
          </a:p>
          <a:p>
            <a:pPr algn="just" eaLnBrk="1" hangingPunct="1">
              <a:lnSpc>
                <a:spcPct val="80000"/>
              </a:lnSpc>
              <a:defRPr/>
            </a:pPr>
            <a:r>
              <a:rPr lang="ru-RU" sz="2600" b="1"/>
              <a:t>   Для запоминания числа "Пи" было придумано двустишие. В конце 40-х годов двадцатого века московские школьники занимались по учебнику геометрии Киселева, где оно приводилось.</a:t>
            </a:r>
          </a:p>
          <a:p>
            <a:pPr algn="just" eaLnBrk="1" hangingPunct="1">
              <a:lnSpc>
                <a:spcPct val="80000"/>
              </a:lnSpc>
              <a:buFont typeface="Wingdings" pitchFamily="2" charset="2"/>
              <a:buNone/>
              <a:defRPr/>
            </a:pPr>
            <a:r>
              <a:rPr lang="ru-RU" sz="2600" b="1"/>
              <a:t> </a:t>
            </a:r>
          </a:p>
          <a:p>
            <a:pPr eaLnBrk="1" hangingPunct="1">
              <a:defRPr/>
            </a:pPr>
            <a:endParaRPr lang="ru-RU" sz="2800"/>
          </a:p>
        </p:txBody>
      </p:sp>
      <p:sp>
        <p:nvSpPr>
          <p:cNvPr id="24578" name="WordArt 4"/>
          <p:cNvSpPr>
            <a:spLocks noChangeArrowheads="1" noChangeShapeType="1" noTextEdit="1"/>
          </p:cNvSpPr>
          <p:nvPr/>
        </p:nvSpPr>
        <p:spPr bwMode="auto">
          <a:xfrm>
            <a:off x="323850" y="260350"/>
            <a:ext cx="8135938" cy="1008063"/>
          </a:xfrm>
          <a:prstGeom prst="rect">
            <a:avLst/>
          </a:prstGeom>
        </p:spPr>
        <p:txBody>
          <a:bodyPr wrap="none" fromWordArt="1">
            <a:prstTxWarp prst="textPlain">
              <a:avLst>
                <a:gd name="adj" fmla="val 50000"/>
              </a:avLst>
            </a:prstTxWarp>
          </a:bodyPr>
          <a:lstStyle/>
          <a:p>
            <a:pPr algn="ctr"/>
            <a:r>
              <a:rPr lang="ru-RU" sz="3600" b="1" kern="10">
                <a:ln w="9525">
                  <a:solidFill>
                    <a:srgbClr val="000000"/>
                  </a:solidFill>
                  <a:round/>
                  <a:headEnd/>
                  <a:tailEnd/>
                </a:ln>
                <a:solidFill>
                  <a:srgbClr val="FFFFFF"/>
                </a:solidFill>
                <a:latin typeface="Arial"/>
                <a:cs typeface="Arial"/>
              </a:rPr>
              <a:t>Как запомнить число число </a:t>
            </a:r>
            <a:r>
              <a:rPr lang="el-GR" sz="3600" b="1" kern="10">
                <a:ln w="9525">
                  <a:solidFill>
                    <a:srgbClr val="000000"/>
                  </a:solidFill>
                  <a:round/>
                  <a:headEnd/>
                  <a:tailEnd/>
                </a:ln>
                <a:solidFill>
                  <a:srgbClr val="FFFFFF"/>
                </a:solidFill>
                <a:latin typeface="Arial"/>
                <a:cs typeface="Arial"/>
              </a:rPr>
              <a:t>π</a:t>
            </a:r>
            <a:endParaRPr lang="ru-RU" sz="3600" b="1" kern="10">
              <a:ln w="9525">
                <a:solidFill>
                  <a:srgbClr val="000000"/>
                </a:solidFill>
                <a:round/>
                <a:headEnd/>
                <a:tailEnd/>
              </a:ln>
              <a:solidFill>
                <a:srgbClr val="FFFFFF"/>
              </a:solidFill>
              <a:latin typeface="Arial"/>
              <a:cs typeface="Arial"/>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7" name="Rectangle 3"/>
          <p:cNvSpPr>
            <a:spLocks noGrp="1" noChangeArrowheads="1"/>
          </p:cNvSpPr>
          <p:nvPr>
            <p:ph type="body" idx="1"/>
          </p:nvPr>
        </p:nvSpPr>
        <p:spPr>
          <a:xfrm>
            <a:off x="395288" y="1600200"/>
            <a:ext cx="8291512" cy="4530725"/>
          </a:xfrm>
        </p:spPr>
        <p:txBody>
          <a:bodyPr/>
          <a:lstStyle/>
          <a:p>
            <a:pPr algn="just" eaLnBrk="1" hangingPunct="1">
              <a:defRPr/>
            </a:pPr>
            <a:r>
              <a:rPr lang="ru-RU" sz="2800" b="1"/>
              <a:t>     Двустишие написано по правилам старой русской орфографии, по которой после согласной в конце слова обязательно ставился мягкий или твердый знак.</a:t>
            </a:r>
          </a:p>
          <a:p>
            <a:pPr eaLnBrk="1" hangingPunct="1">
              <a:buFont typeface="Wingdings" pitchFamily="2" charset="2"/>
              <a:buNone/>
              <a:defRPr/>
            </a:pPr>
            <a:r>
              <a:rPr lang="ru-RU" sz="3000" b="1" i="1">
                <a:solidFill>
                  <a:srgbClr val="7030A0"/>
                </a:solidFill>
              </a:rPr>
              <a:t>     </a:t>
            </a:r>
          </a:p>
          <a:p>
            <a:pPr eaLnBrk="1" hangingPunct="1">
              <a:buFont typeface="Wingdings" pitchFamily="2" charset="2"/>
              <a:buNone/>
              <a:defRPr/>
            </a:pPr>
            <a:r>
              <a:rPr lang="ru-RU" b="1" i="1">
                <a:solidFill>
                  <a:srgbClr val="800080"/>
                </a:solidFill>
              </a:rPr>
              <a:t>   </a:t>
            </a:r>
            <a:r>
              <a:rPr lang="ru-RU" b="1" i="1">
                <a:solidFill>
                  <a:srgbClr val="00CC99"/>
                </a:solidFill>
              </a:rPr>
              <a:t>Кто и шутя, и скоро пожелаетъ</a:t>
            </a:r>
          </a:p>
          <a:p>
            <a:pPr eaLnBrk="1" hangingPunct="1">
              <a:defRPr/>
            </a:pPr>
            <a:r>
              <a:rPr lang="ru-RU" b="1" i="1">
                <a:solidFill>
                  <a:srgbClr val="00CC99"/>
                </a:solidFill>
              </a:rPr>
              <a:t>"Пи" узнать число - ужъ знаетъ.</a:t>
            </a:r>
          </a:p>
          <a:p>
            <a:pPr eaLnBrk="1" hangingPunct="1">
              <a:defRPr/>
            </a:pPr>
            <a:endParaRPr lang="ru-RU">
              <a:solidFill>
                <a:srgbClr val="00CC99"/>
              </a:solidFill>
            </a:endParaRPr>
          </a:p>
          <a:p>
            <a:pPr eaLnBrk="1" hangingPunct="1">
              <a:defRPr/>
            </a:pPr>
            <a:endParaRPr lang="ru-RU">
              <a:solidFill>
                <a:srgbClr val="00CC99"/>
              </a:solidFill>
            </a:endParaRPr>
          </a:p>
        </p:txBody>
      </p:sp>
      <p:sp>
        <p:nvSpPr>
          <p:cNvPr id="25602" name="WordArt 4"/>
          <p:cNvSpPr>
            <a:spLocks noChangeArrowheads="1" noChangeShapeType="1" noTextEdit="1"/>
          </p:cNvSpPr>
          <p:nvPr/>
        </p:nvSpPr>
        <p:spPr bwMode="auto">
          <a:xfrm>
            <a:off x="684213" y="333375"/>
            <a:ext cx="7848600" cy="935038"/>
          </a:xfrm>
          <a:prstGeom prst="rect">
            <a:avLst/>
          </a:prstGeom>
        </p:spPr>
        <p:txBody>
          <a:bodyPr wrap="none" fromWordArt="1">
            <a:prstTxWarp prst="textPlain">
              <a:avLst>
                <a:gd name="adj" fmla="val 50000"/>
              </a:avLst>
            </a:prstTxWarp>
          </a:bodyPr>
          <a:lstStyle/>
          <a:p>
            <a:pPr algn="ctr"/>
            <a:r>
              <a:rPr lang="ru-RU" sz="3600" b="1" kern="10">
                <a:ln w="9525">
                  <a:solidFill>
                    <a:srgbClr val="000000"/>
                  </a:solidFill>
                  <a:round/>
                  <a:headEnd/>
                  <a:tailEnd/>
                </a:ln>
                <a:solidFill>
                  <a:srgbClr val="FFFFFF"/>
                </a:solidFill>
                <a:latin typeface="Arial"/>
                <a:cs typeface="Arial"/>
              </a:rPr>
              <a:t>В каждом слове - цифра</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1" name="Rectangle 3"/>
          <p:cNvSpPr>
            <a:spLocks noGrp="1" noChangeArrowheads="1"/>
          </p:cNvSpPr>
          <p:nvPr>
            <p:ph type="body" idx="1"/>
          </p:nvPr>
        </p:nvSpPr>
        <p:spPr>
          <a:xfrm>
            <a:off x="457200" y="1600200"/>
            <a:ext cx="8362950" cy="4852988"/>
          </a:xfrm>
        </p:spPr>
        <p:txBody>
          <a:bodyPr/>
          <a:lstStyle/>
          <a:p>
            <a:pPr eaLnBrk="1" hangingPunct="1">
              <a:lnSpc>
                <a:spcPct val="90000"/>
              </a:lnSpc>
              <a:buFont typeface="Wingdings" pitchFamily="2" charset="2"/>
              <a:buNone/>
              <a:defRPr/>
            </a:pPr>
            <a:r>
              <a:rPr lang="ru-RU" sz="2800" b="1"/>
              <a:t>  Помнить каждому нужно,</a:t>
            </a:r>
            <a:br>
              <a:rPr lang="ru-RU" sz="2800" b="1"/>
            </a:br>
            <a:r>
              <a:rPr lang="ru-RU" sz="2800" b="1"/>
              <a:t>Что такое окружность.</a:t>
            </a:r>
            <a:br>
              <a:rPr lang="ru-RU" sz="2800" b="1"/>
            </a:br>
            <a:r>
              <a:rPr lang="ru-RU" sz="2800" b="1"/>
              <a:t>Это множество точек,</a:t>
            </a:r>
            <a:br>
              <a:rPr lang="ru-RU" sz="2800" b="1"/>
            </a:br>
            <a:r>
              <a:rPr lang="ru-RU" sz="2800" b="1"/>
              <a:t>Расположенных точно</a:t>
            </a:r>
            <a:br>
              <a:rPr lang="ru-RU" sz="2800" b="1"/>
            </a:br>
            <a:r>
              <a:rPr lang="ru-RU" sz="2800" b="1"/>
              <a:t>На одном расстоянии,</a:t>
            </a:r>
            <a:br>
              <a:rPr lang="ru-RU" sz="2800" b="1"/>
            </a:br>
            <a:r>
              <a:rPr lang="ru-RU" sz="2800" b="1"/>
              <a:t>Обратите внимание,</a:t>
            </a:r>
            <a:br>
              <a:rPr lang="ru-RU" sz="2800" b="1"/>
            </a:br>
            <a:r>
              <a:rPr lang="ru-RU" sz="2800" b="1"/>
              <a:t>От одной только точки.</a:t>
            </a:r>
            <a:br>
              <a:rPr lang="ru-RU" sz="2800" b="1"/>
            </a:br>
            <a:r>
              <a:rPr lang="ru-RU" sz="2800" b="1"/>
              <a:t>Помни смысл этой строчки.</a:t>
            </a:r>
            <a:br>
              <a:rPr lang="ru-RU" sz="2800" b="1"/>
            </a:br>
            <a:r>
              <a:rPr lang="ru-RU" sz="2800" b="1"/>
              <a:t>Эта общая точка по-дружески</a:t>
            </a:r>
            <a:br>
              <a:rPr lang="ru-RU" sz="2800" b="1"/>
            </a:br>
            <a:r>
              <a:rPr lang="ru-RU" sz="2800" b="1"/>
              <a:t>Называется </a:t>
            </a:r>
          </a:p>
          <a:p>
            <a:pPr eaLnBrk="1" hangingPunct="1">
              <a:lnSpc>
                <a:spcPct val="90000"/>
              </a:lnSpc>
              <a:buFont typeface="Wingdings" pitchFamily="2" charset="2"/>
              <a:buNone/>
              <a:defRPr/>
            </a:pPr>
            <a:r>
              <a:rPr lang="ru-RU" sz="3700" b="1">
                <a:solidFill>
                  <a:srgbClr val="00CC99"/>
                </a:solidFill>
              </a:rPr>
              <a:t>центром окружности</a:t>
            </a:r>
            <a:r>
              <a:rPr lang="ru-RU" sz="3700" b="1">
                <a:solidFill>
                  <a:srgbClr val="800080"/>
                </a:solidFill>
              </a:rPr>
              <a:t>.</a:t>
            </a:r>
          </a:p>
          <a:p>
            <a:pPr eaLnBrk="1" hangingPunct="1">
              <a:defRPr/>
            </a:pPr>
            <a:endParaRPr lang="ru-RU" sz="2800"/>
          </a:p>
        </p:txBody>
      </p:sp>
      <p:sp>
        <p:nvSpPr>
          <p:cNvPr id="26626" name="Rectangle 5"/>
          <p:cNvSpPr>
            <a:spLocks noChangeArrowheads="1"/>
          </p:cNvSpPr>
          <p:nvPr/>
        </p:nvSpPr>
        <p:spPr bwMode="auto">
          <a:xfrm rot="2222772">
            <a:off x="6372225" y="1916113"/>
            <a:ext cx="3006725" cy="641350"/>
          </a:xfrm>
          <a:prstGeom prst="rect">
            <a:avLst/>
          </a:prstGeom>
          <a:noFill/>
          <a:ln w="9525">
            <a:noFill/>
            <a:miter lim="800000"/>
            <a:headEnd/>
            <a:tailEnd/>
          </a:ln>
        </p:spPr>
        <p:txBody>
          <a:bodyPr wrap="none">
            <a:spAutoFit/>
          </a:bodyPr>
          <a:lstStyle/>
          <a:p>
            <a:r>
              <a:rPr lang="el-GR" b="1">
                <a:solidFill>
                  <a:srgbClr val="CCFFCC"/>
                </a:solidFill>
              </a:rPr>
              <a:t>Περιφέρεια</a:t>
            </a:r>
            <a:r>
              <a:rPr lang="ru-RU" b="1">
                <a:solidFill>
                  <a:srgbClr val="CCFFCC"/>
                </a:solidFill>
              </a:rPr>
              <a:t> (греч.) — </a:t>
            </a:r>
          </a:p>
          <a:p>
            <a:r>
              <a:rPr lang="ru-RU" b="1">
                <a:solidFill>
                  <a:srgbClr val="CCFFCC"/>
                </a:solidFill>
              </a:rPr>
              <a:t>окружность</a:t>
            </a:r>
          </a:p>
        </p:txBody>
      </p:sp>
      <p:sp>
        <p:nvSpPr>
          <p:cNvPr id="26627" name="WordArt 6"/>
          <p:cNvSpPr>
            <a:spLocks noChangeArrowheads="1" noChangeShapeType="1" noTextEdit="1"/>
          </p:cNvSpPr>
          <p:nvPr/>
        </p:nvSpPr>
        <p:spPr bwMode="auto">
          <a:xfrm>
            <a:off x="1331913" y="333375"/>
            <a:ext cx="6408737" cy="1008063"/>
          </a:xfrm>
          <a:prstGeom prst="rect">
            <a:avLst/>
          </a:prstGeom>
        </p:spPr>
        <p:txBody>
          <a:bodyPr wrap="none" fromWordArt="1">
            <a:prstTxWarp prst="textPlain">
              <a:avLst>
                <a:gd name="adj" fmla="val 50000"/>
              </a:avLst>
            </a:prstTxWarp>
          </a:bodyPr>
          <a:lstStyle/>
          <a:p>
            <a:pPr algn="ctr"/>
            <a:r>
              <a:rPr lang="ru-RU" sz="3600" b="1" kern="10">
                <a:ln w="9525">
                  <a:solidFill>
                    <a:srgbClr val="000000"/>
                  </a:solidFill>
                  <a:round/>
                  <a:headEnd/>
                  <a:tailEnd/>
                </a:ln>
                <a:solidFill>
                  <a:srgbClr val="FFFFFF"/>
                </a:solidFill>
                <a:latin typeface="Arial"/>
                <a:cs typeface="Arial"/>
              </a:rPr>
              <a:t>Центр окружности</a:t>
            </a:r>
          </a:p>
        </p:txBody>
      </p:sp>
      <p:pic>
        <p:nvPicPr>
          <p:cNvPr id="26628" name="Picture 7" descr="i окр"/>
          <p:cNvPicPr>
            <a:picLocks noChangeAspect="1" noChangeArrowheads="1"/>
          </p:cNvPicPr>
          <p:nvPr/>
        </p:nvPicPr>
        <p:blipFill>
          <a:blip r:embed="rId2"/>
          <a:srcRect/>
          <a:stretch>
            <a:fillRect/>
          </a:stretch>
        </p:blipFill>
        <p:spPr bwMode="auto">
          <a:xfrm>
            <a:off x="5940425" y="2420938"/>
            <a:ext cx="1746250" cy="187166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5" name="Rectangle 3"/>
          <p:cNvSpPr>
            <a:spLocks noGrp="1" noChangeArrowheads="1"/>
          </p:cNvSpPr>
          <p:nvPr>
            <p:ph type="body" idx="1"/>
          </p:nvPr>
        </p:nvSpPr>
        <p:spPr>
          <a:xfrm>
            <a:off x="2555875" y="1600200"/>
            <a:ext cx="6130925" cy="4924425"/>
          </a:xfrm>
        </p:spPr>
        <p:txBody>
          <a:bodyPr/>
          <a:lstStyle/>
          <a:p>
            <a:pPr eaLnBrk="1" hangingPunct="1">
              <a:lnSpc>
                <a:spcPct val="90000"/>
              </a:lnSpc>
              <a:buFont typeface="Wingdings" pitchFamily="2" charset="2"/>
              <a:buNone/>
              <a:defRPr/>
            </a:pPr>
            <a:r>
              <a:rPr lang="ru-RU" sz="2200" b="1"/>
              <a:t>    Известный поэт «серебряного века» Константин Бальмонт  был еще и философом. Он представлял человека в центре круга жизни, от которого он удалялся, когда решал свои житейские проблемы, и возвращался в центр, когда находил время задуматься о своем предназначении.</a:t>
            </a:r>
          </a:p>
          <a:p>
            <a:pPr eaLnBrk="1" hangingPunct="1">
              <a:lnSpc>
                <a:spcPct val="90000"/>
              </a:lnSpc>
              <a:buFont typeface="Wingdings" pitchFamily="2" charset="2"/>
              <a:buNone/>
              <a:defRPr/>
            </a:pPr>
            <a:r>
              <a:rPr lang="ru-RU" sz="2200" b="1"/>
              <a:t>       </a:t>
            </a:r>
            <a:r>
              <a:rPr lang="ru-RU" sz="2200" b="1">
                <a:solidFill>
                  <a:srgbClr val="CCFFCC"/>
                </a:solidFill>
              </a:rPr>
              <a:t>Пред нами дышит череда</a:t>
            </a:r>
            <a:br>
              <a:rPr lang="ru-RU" sz="2200" b="1">
                <a:solidFill>
                  <a:srgbClr val="CCFFCC"/>
                </a:solidFill>
              </a:rPr>
            </a:br>
            <a:r>
              <a:rPr lang="ru-RU" sz="2200" b="1">
                <a:solidFill>
                  <a:srgbClr val="CCFFCC"/>
                </a:solidFill>
              </a:rPr>
              <a:t>   Явлений Силы и Недужности,</a:t>
            </a:r>
            <a:br>
              <a:rPr lang="ru-RU" sz="2200" b="1">
                <a:solidFill>
                  <a:srgbClr val="CCFFCC"/>
                </a:solidFill>
              </a:rPr>
            </a:br>
            <a:r>
              <a:rPr lang="ru-RU" sz="2200" b="1">
                <a:solidFill>
                  <a:srgbClr val="CCFFCC"/>
                </a:solidFill>
              </a:rPr>
              <a:t>   И в центре круга мы всегда,</a:t>
            </a:r>
            <a:br>
              <a:rPr lang="ru-RU" sz="2200" b="1">
                <a:solidFill>
                  <a:srgbClr val="CCFFCC"/>
                </a:solidFill>
              </a:rPr>
            </a:br>
            <a:r>
              <a:rPr lang="ru-RU" sz="2200" b="1">
                <a:solidFill>
                  <a:srgbClr val="CCFFCC"/>
                </a:solidFill>
              </a:rPr>
              <a:t>   И мы мелькаем по окружности.  </a:t>
            </a:r>
          </a:p>
          <a:p>
            <a:pPr eaLnBrk="1" hangingPunct="1">
              <a:lnSpc>
                <a:spcPct val="90000"/>
              </a:lnSpc>
              <a:defRPr/>
            </a:pPr>
            <a:endParaRPr lang="ru-RU" sz="2400">
              <a:solidFill>
                <a:srgbClr val="CCFFCC"/>
              </a:solidFill>
            </a:endParaRPr>
          </a:p>
        </p:txBody>
      </p:sp>
      <p:sp>
        <p:nvSpPr>
          <p:cNvPr id="27650" name="WordArt 4"/>
          <p:cNvSpPr>
            <a:spLocks noChangeArrowheads="1" noChangeShapeType="1" noTextEdit="1"/>
          </p:cNvSpPr>
          <p:nvPr/>
        </p:nvSpPr>
        <p:spPr bwMode="auto">
          <a:xfrm>
            <a:off x="468313" y="333375"/>
            <a:ext cx="8135937" cy="1079500"/>
          </a:xfrm>
          <a:prstGeom prst="rect">
            <a:avLst/>
          </a:prstGeom>
        </p:spPr>
        <p:txBody>
          <a:bodyPr wrap="none" fromWordArt="1">
            <a:prstTxWarp prst="textPlain">
              <a:avLst>
                <a:gd name="adj" fmla="val 50000"/>
              </a:avLst>
            </a:prstTxWarp>
          </a:bodyPr>
          <a:lstStyle/>
          <a:p>
            <a:pPr algn="ctr"/>
            <a:r>
              <a:rPr lang="ru-RU" sz="3600" b="1" kern="10">
                <a:ln w="9525">
                  <a:solidFill>
                    <a:srgbClr val="000000"/>
                  </a:solidFill>
                  <a:round/>
                  <a:headEnd/>
                  <a:tailEnd/>
                </a:ln>
                <a:solidFill>
                  <a:srgbClr val="FFFFFF"/>
                </a:solidFill>
                <a:latin typeface="Arial"/>
                <a:cs typeface="Arial"/>
              </a:rPr>
              <a:t>Круг жизни поэта</a:t>
            </a:r>
          </a:p>
        </p:txBody>
      </p:sp>
      <p:pic>
        <p:nvPicPr>
          <p:cNvPr id="27651" name="Picture 6"/>
          <p:cNvPicPr>
            <a:picLocks noChangeAspect="1" noChangeArrowheads="1"/>
          </p:cNvPicPr>
          <p:nvPr/>
        </p:nvPicPr>
        <p:blipFill>
          <a:blip r:embed="rId2"/>
          <a:srcRect/>
          <a:stretch>
            <a:fillRect/>
          </a:stretch>
        </p:blipFill>
        <p:spPr bwMode="auto">
          <a:xfrm>
            <a:off x="468313" y="2060575"/>
            <a:ext cx="2073275" cy="2487613"/>
          </a:xfrm>
          <a:prstGeom prst="rect">
            <a:avLst/>
          </a:prstGeom>
          <a:noFill/>
          <a:ln w="9525">
            <a:noFill/>
            <a:miter lim="800000"/>
            <a:headEnd/>
            <a:tailEnd/>
          </a:ln>
        </p:spPr>
      </p:pic>
      <p:sp>
        <p:nvSpPr>
          <p:cNvPr id="27652" name="Text Box 7"/>
          <p:cNvSpPr txBox="1">
            <a:spLocks noChangeArrowheads="1"/>
          </p:cNvSpPr>
          <p:nvPr/>
        </p:nvSpPr>
        <p:spPr bwMode="auto">
          <a:xfrm>
            <a:off x="179388" y="5084763"/>
            <a:ext cx="2743200" cy="336550"/>
          </a:xfrm>
          <a:prstGeom prst="rect">
            <a:avLst/>
          </a:prstGeom>
          <a:noFill/>
          <a:ln w="9525">
            <a:noFill/>
            <a:miter lim="800000"/>
            <a:headEnd/>
            <a:tailEnd/>
          </a:ln>
        </p:spPr>
        <p:txBody>
          <a:bodyPr wrap="none">
            <a:spAutoFit/>
          </a:bodyPr>
          <a:lstStyle/>
          <a:p>
            <a:r>
              <a:rPr lang="ru-RU" sz="1600" b="1"/>
              <a:t>Константин Бальмонт</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9" name="Rectangle 3"/>
          <p:cNvSpPr>
            <a:spLocks noGrp="1" noChangeArrowheads="1"/>
          </p:cNvSpPr>
          <p:nvPr>
            <p:ph type="body" idx="1"/>
          </p:nvPr>
        </p:nvSpPr>
        <p:spPr>
          <a:xfrm>
            <a:off x="468313" y="1773238"/>
            <a:ext cx="8424862" cy="5084762"/>
          </a:xfrm>
        </p:spPr>
        <p:txBody>
          <a:bodyPr/>
          <a:lstStyle/>
          <a:p>
            <a:pPr eaLnBrk="1" hangingPunct="1">
              <a:lnSpc>
                <a:spcPct val="80000"/>
              </a:lnSpc>
              <a:buFont typeface="Wingdings" pitchFamily="2" charset="2"/>
              <a:buNone/>
              <a:defRPr/>
            </a:pPr>
            <a:r>
              <a:rPr lang="ru-RU" sz="1800"/>
              <a:t>  </a:t>
            </a:r>
            <a:r>
              <a:rPr lang="ru-RU" sz="1800" b="1"/>
              <a:t>Писатель Сергей Бобров в фантастической книге для школьников «Волшебный Двурог» написал:</a:t>
            </a:r>
          </a:p>
          <a:p>
            <a:pPr eaLnBrk="1" hangingPunct="1">
              <a:lnSpc>
                <a:spcPct val="80000"/>
              </a:lnSpc>
              <a:buFont typeface="Wingdings" pitchFamily="2" charset="2"/>
              <a:buNone/>
              <a:defRPr/>
            </a:pPr>
            <a:r>
              <a:rPr lang="ru-RU" sz="1600" b="1"/>
              <a:t>Чтобы нам не ошибаться,</a:t>
            </a:r>
          </a:p>
          <a:p>
            <a:pPr eaLnBrk="1" hangingPunct="1">
              <a:lnSpc>
                <a:spcPct val="80000"/>
              </a:lnSpc>
              <a:buFont typeface="Wingdings" pitchFamily="2" charset="2"/>
              <a:buNone/>
              <a:defRPr/>
            </a:pPr>
            <a:r>
              <a:rPr lang="ru-RU" sz="1600" b="1"/>
              <a:t>Надо правильно прочесть:</a:t>
            </a:r>
          </a:p>
          <a:p>
            <a:pPr eaLnBrk="1" hangingPunct="1">
              <a:lnSpc>
                <a:spcPct val="80000"/>
              </a:lnSpc>
              <a:buFont typeface="Wingdings" pitchFamily="2" charset="2"/>
              <a:buNone/>
              <a:defRPr/>
            </a:pPr>
            <a:r>
              <a:rPr lang="ru-RU" sz="1600" b="1"/>
              <a:t>Три, четырнадцать, пятнадцать,</a:t>
            </a:r>
          </a:p>
          <a:p>
            <a:pPr eaLnBrk="1" hangingPunct="1">
              <a:lnSpc>
                <a:spcPct val="80000"/>
              </a:lnSpc>
              <a:buFont typeface="Wingdings" pitchFamily="2" charset="2"/>
              <a:buNone/>
              <a:defRPr/>
            </a:pPr>
            <a:r>
              <a:rPr lang="ru-RU" sz="1600" b="1"/>
              <a:t>Девяносто два и шесть.</a:t>
            </a:r>
          </a:p>
          <a:p>
            <a:pPr eaLnBrk="1" hangingPunct="1">
              <a:lnSpc>
                <a:spcPct val="80000"/>
              </a:lnSpc>
              <a:buFont typeface="Wingdings" pitchFamily="2" charset="2"/>
              <a:buNone/>
              <a:defRPr/>
            </a:pPr>
            <a:endParaRPr lang="ru-RU" sz="1600" b="1"/>
          </a:p>
          <a:p>
            <a:pPr eaLnBrk="1" hangingPunct="1">
              <a:lnSpc>
                <a:spcPct val="80000"/>
              </a:lnSpc>
              <a:buFont typeface="Wingdings" pitchFamily="2" charset="2"/>
              <a:buNone/>
              <a:defRPr/>
            </a:pPr>
            <a:r>
              <a:rPr lang="ru-RU" sz="1600" b="1"/>
              <a:t>Ну и дальше надо знать,</a:t>
            </a:r>
          </a:p>
          <a:p>
            <a:pPr eaLnBrk="1" hangingPunct="1">
              <a:lnSpc>
                <a:spcPct val="80000"/>
              </a:lnSpc>
              <a:buFont typeface="Wingdings" pitchFamily="2" charset="2"/>
              <a:buNone/>
              <a:defRPr/>
            </a:pPr>
            <a:r>
              <a:rPr lang="ru-RU" sz="1600" b="1"/>
              <a:t>Если мы вас спросим -</a:t>
            </a:r>
          </a:p>
          <a:p>
            <a:pPr eaLnBrk="1" hangingPunct="1">
              <a:lnSpc>
                <a:spcPct val="80000"/>
              </a:lnSpc>
              <a:buFont typeface="Wingdings" pitchFamily="2" charset="2"/>
              <a:buNone/>
              <a:defRPr/>
            </a:pPr>
            <a:r>
              <a:rPr lang="ru-RU" sz="1600" b="1"/>
              <a:t>Это будет пять, три, пять,</a:t>
            </a:r>
          </a:p>
          <a:p>
            <a:pPr eaLnBrk="1" hangingPunct="1">
              <a:lnSpc>
                <a:spcPct val="80000"/>
              </a:lnSpc>
              <a:buFont typeface="Wingdings" pitchFamily="2" charset="2"/>
              <a:buNone/>
              <a:defRPr/>
            </a:pPr>
            <a:r>
              <a:rPr lang="ru-RU" sz="1600" b="1"/>
              <a:t>Восемь, девять, восемь.</a:t>
            </a:r>
          </a:p>
          <a:p>
            <a:pPr eaLnBrk="1" hangingPunct="1">
              <a:lnSpc>
                <a:spcPct val="80000"/>
              </a:lnSpc>
              <a:buFont typeface="Wingdings" pitchFamily="2" charset="2"/>
              <a:buNone/>
              <a:defRPr/>
            </a:pPr>
            <a:r>
              <a:rPr lang="ru-RU" sz="1600" b="1"/>
              <a:t> </a:t>
            </a:r>
          </a:p>
          <a:p>
            <a:pPr eaLnBrk="1" hangingPunct="1">
              <a:lnSpc>
                <a:spcPct val="80000"/>
              </a:lnSpc>
              <a:buFont typeface="Wingdings" pitchFamily="2" charset="2"/>
              <a:buNone/>
              <a:defRPr/>
            </a:pPr>
            <a:r>
              <a:rPr lang="ru-RU" sz="1600" b="1"/>
              <a:t>Вместе с нами постарайтесь</a:t>
            </a:r>
          </a:p>
          <a:p>
            <a:pPr eaLnBrk="1" hangingPunct="1">
              <a:lnSpc>
                <a:spcPct val="80000"/>
              </a:lnSpc>
              <a:buFont typeface="Wingdings" pitchFamily="2" charset="2"/>
              <a:buNone/>
              <a:defRPr/>
            </a:pPr>
            <a:r>
              <a:rPr lang="ru-RU" sz="1600" b="1"/>
              <a:t>И запомните, как есть:</a:t>
            </a:r>
          </a:p>
          <a:p>
            <a:pPr eaLnBrk="1" hangingPunct="1">
              <a:lnSpc>
                <a:spcPct val="80000"/>
              </a:lnSpc>
              <a:buFont typeface="Wingdings" pitchFamily="2" charset="2"/>
              <a:buNone/>
              <a:defRPr/>
            </a:pPr>
            <a:r>
              <a:rPr lang="ru-RU" sz="1600" b="1"/>
              <a:t>Три, четырнадцать, пятнадцать,</a:t>
            </a:r>
          </a:p>
          <a:p>
            <a:pPr eaLnBrk="1" hangingPunct="1">
              <a:lnSpc>
                <a:spcPct val="80000"/>
              </a:lnSpc>
              <a:buFont typeface="Wingdings" pitchFamily="2" charset="2"/>
              <a:buNone/>
              <a:defRPr/>
            </a:pPr>
            <a:r>
              <a:rPr lang="ru-RU" sz="1600" b="1"/>
              <a:t>Девяносто два и шесть."</a:t>
            </a:r>
          </a:p>
          <a:p>
            <a:pPr eaLnBrk="1" hangingPunct="1">
              <a:lnSpc>
                <a:spcPct val="80000"/>
              </a:lnSpc>
              <a:buFont typeface="Wingdings" pitchFamily="2" charset="2"/>
              <a:buNone/>
              <a:defRPr/>
            </a:pPr>
            <a:r>
              <a:rPr lang="ru-RU" sz="1600" i="1"/>
              <a:t> </a:t>
            </a:r>
            <a:endParaRPr lang="ru-RU" sz="1600"/>
          </a:p>
          <a:p>
            <a:pPr eaLnBrk="1" hangingPunct="1">
              <a:lnSpc>
                <a:spcPct val="80000"/>
              </a:lnSpc>
              <a:defRPr/>
            </a:pPr>
            <a:endParaRPr lang="ru-RU" sz="1600"/>
          </a:p>
          <a:p>
            <a:pPr eaLnBrk="1" hangingPunct="1">
              <a:lnSpc>
                <a:spcPct val="80000"/>
              </a:lnSpc>
              <a:buFont typeface="Wingdings" pitchFamily="2" charset="2"/>
              <a:buNone/>
              <a:defRPr/>
            </a:pPr>
            <a:r>
              <a:rPr lang="ru-RU" sz="1800"/>
              <a:t> </a:t>
            </a:r>
          </a:p>
        </p:txBody>
      </p:sp>
      <p:sp>
        <p:nvSpPr>
          <p:cNvPr id="28674" name="WordArt 4"/>
          <p:cNvSpPr>
            <a:spLocks noChangeArrowheads="1" noChangeShapeType="1" noTextEdit="1"/>
          </p:cNvSpPr>
          <p:nvPr/>
        </p:nvSpPr>
        <p:spPr bwMode="auto">
          <a:xfrm>
            <a:off x="539750" y="260350"/>
            <a:ext cx="7848600" cy="1152525"/>
          </a:xfrm>
          <a:prstGeom prst="rect">
            <a:avLst/>
          </a:prstGeom>
        </p:spPr>
        <p:txBody>
          <a:bodyPr wrap="none" fromWordArt="1">
            <a:prstTxWarp prst="textPlain">
              <a:avLst>
                <a:gd name="adj" fmla="val 50000"/>
              </a:avLst>
            </a:prstTxWarp>
          </a:bodyPr>
          <a:lstStyle/>
          <a:p>
            <a:pPr algn="ctr"/>
            <a:r>
              <a:rPr lang="ru-RU" sz="3600" b="1" kern="10">
                <a:ln w="9525">
                  <a:solidFill>
                    <a:srgbClr val="000000"/>
                  </a:solidFill>
                  <a:round/>
                  <a:headEnd/>
                  <a:tailEnd/>
                </a:ln>
                <a:solidFill>
                  <a:srgbClr val="FFFFFF"/>
                </a:solidFill>
                <a:latin typeface="Arial"/>
                <a:cs typeface="Arial"/>
              </a:rPr>
              <a:t>Математическая считалочка</a:t>
            </a:r>
          </a:p>
        </p:txBody>
      </p:sp>
      <p:pic>
        <p:nvPicPr>
          <p:cNvPr id="28675" name="Picture 6" descr="i мужик"/>
          <p:cNvPicPr>
            <a:picLocks noChangeAspect="1" noChangeArrowheads="1"/>
          </p:cNvPicPr>
          <p:nvPr/>
        </p:nvPicPr>
        <p:blipFill>
          <a:blip r:embed="rId2"/>
          <a:srcRect/>
          <a:stretch>
            <a:fillRect/>
          </a:stretch>
        </p:blipFill>
        <p:spPr bwMode="auto">
          <a:xfrm>
            <a:off x="5580063" y="3213100"/>
            <a:ext cx="2684462" cy="203041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71472" y="714356"/>
            <a:ext cx="8229600" cy="500058"/>
          </a:xfrm>
        </p:spPr>
        <p:txBody>
          <a:bodyPr>
            <a:noAutofit/>
          </a:bodyPr>
          <a:lstStyle/>
          <a:p>
            <a:pPr algn="ctr"/>
            <a:r>
              <a:rPr lang="ru-RU" sz="2800" dirty="0" smtClean="0">
                <a:solidFill>
                  <a:schemeClr val="bg1">
                    <a:lumMod val="50000"/>
                  </a:schemeClr>
                </a:solidFill>
                <a:latin typeface="Verdana" pitchFamily="34" charset="0"/>
                <a:ea typeface="Verdana" pitchFamily="34" charset="0"/>
                <a:cs typeface="Verdana" pitchFamily="34" charset="0"/>
              </a:rPr>
              <a:t>О вычислениях значения числа </a:t>
            </a:r>
            <a:r>
              <a:rPr lang="el-GR" sz="2800" dirty="0" smtClean="0">
                <a:solidFill>
                  <a:schemeClr val="bg1">
                    <a:lumMod val="50000"/>
                  </a:schemeClr>
                </a:solidFill>
                <a:latin typeface="Verdana" pitchFamily="34" charset="0"/>
                <a:ea typeface="Verdana" pitchFamily="34" charset="0"/>
                <a:cs typeface="Verdana" pitchFamily="34" charset="0"/>
              </a:rPr>
              <a:t>π</a:t>
            </a:r>
            <a:r>
              <a:rPr lang="ru-RU" sz="2800" dirty="0" smtClean="0">
                <a:solidFill>
                  <a:schemeClr val="bg1">
                    <a:lumMod val="50000"/>
                  </a:schemeClr>
                </a:solidFill>
                <a:latin typeface="Verdana" pitchFamily="34" charset="0"/>
                <a:ea typeface="Verdana" pitchFamily="34" charset="0"/>
                <a:cs typeface="Verdana" pitchFamily="34" charset="0"/>
              </a:rPr>
              <a:t> на современном этапе</a:t>
            </a:r>
            <a:endParaRPr lang="ru-RU" sz="2800" dirty="0">
              <a:solidFill>
                <a:schemeClr val="bg1">
                  <a:lumMod val="50000"/>
                </a:schemeClr>
              </a:solidFill>
              <a:latin typeface="Verdana" pitchFamily="34" charset="0"/>
              <a:ea typeface="Verdana" pitchFamily="34" charset="0"/>
              <a:cs typeface="Verdana" pitchFamily="34" charset="0"/>
            </a:endParaRPr>
          </a:p>
        </p:txBody>
      </p:sp>
      <p:sp>
        <p:nvSpPr>
          <p:cNvPr id="3" name="Содержимое 2"/>
          <p:cNvSpPr>
            <a:spLocks noGrp="1"/>
          </p:cNvSpPr>
          <p:nvPr>
            <p:ph idx="1"/>
          </p:nvPr>
        </p:nvSpPr>
        <p:spPr>
          <a:xfrm>
            <a:off x="2000232" y="1571612"/>
            <a:ext cx="6858048" cy="5000660"/>
          </a:xfrm>
        </p:spPr>
        <p:txBody>
          <a:bodyPr>
            <a:normAutofit fontScale="70000" lnSpcReduction="20000"/>
          </a:bodyPr>
          <a:lstStyle/>
          <a:p>
            <a:pPr>
              <a:lnSpc>
                <a:spcPct val="120000"/>
              </a:lnSpc>
              <a:buNone/>
              <a:defRPr/>
            </a:pPr>
            <a:r>
              <a:rPr lang="ru-RU" b="1" dirty="0" smtClean="0">
                <a:latin typeface="Times New Roman" pitchFamily="18" charset="0"/>
                <a:cs typeface="Times New Roman" pitchFamily="18" charset="0"/>
              </a:rPr>
              <a:t>С появлением ЭВМ значения числа </a:t>
            </a:r>
            <a:r>
              <a:rPr lang="el-GR" b="1" dirty="0" smtClean="0">
                <a:latin typeface="Times New Roman" pitchFamily="18" charset="0"/>
                <a:cs typeface="Times New Roman" pitchFamily="18" charset="0"/>
              </a:rPr>
              <a:t>π</a:t>
            </a:r>
            <a:r>
              <a:rPr lang="ru-RU" b="1" dirty="0" smtClean="0">
                <a:latin typeface="Times New Roman" pitchFamily="18" charset="0"/>
                <a:cs typeface="Times New Roman" pitchFamily="18" charset="0"/>
              </a:rPr>
              <a:t> было вычислено с достаточно большой точностью. В США, например, был получен результат с более 30 млн. знаков. Если распечатать </a:t>
            </a:r>
            <a:r>
              <a:rPr lang="ru-RU" sz="3100" b="1" dirty="0" smtClean="0">
                <a:latin typeface="Verdana" pitchFamily="34" charset="0"/>
                <a:ea typeface="Verdana" pitchFamily="34" charset="0"/>
                <a:cs typeface="Verdana" pitchFamily="34" charset="0"/>
              </a:rPr>
              <a:t>значение</a:t>
            </a:r>
            <a:r>
              <a:rPr lang="ru-RU" b="1" dirty="0" smtClean="0">
                <a:latin typeface="Times New Roman" pitchFamily="18" charset="0"/>
                <a:cs typeface="Times New Roman" pitchFamily="18" charset="0"/>
              </a:rPr>
              <a:t> числа, полученное в США, то оно займёт 30 томов по 400 страниц в каждом.</a:t>
            </a:r>
          </a:p>
          <a:p>
            <a:pPr>
              <a:lnSpc>
                <a:spcPct val="120000"/>
              </a:lnSpc>
              <a:buNone/>
              <a:defRPr/>
            </a:pPr>
            <a:r>
              <a:rPr lang="ru-RU" b="1" dirty="0" smtClean="0">
                <a:latin typeface="Times New Roman" pitchFamily="18" charset="0"/>
                <a:cs typeface="Times New Roman" pitchFamily="18" charset="0"/>
              </a:rPr>
              <a:t>   Вычисление такого числа знаков для </a:t>
            </a:r>
            <a:r>
              <a:rPr lang="el-GR" b="1" dirty="0" smtClean="0">
                <a:latin typeface="Times New Roman" pitchFamily="18" charset="0"/>
                <a:cs typeface="Times New Roman" pitchFamily="18" charset="0"/>
              </a:rPr>
              <a:t>π</a:t>
            </a:r>
            <a:r>
              <a:rPr lang="ru-RU" b="1" dirty="0" smtClean="0">
                <a:latin typeface="Times New Roman" pitchFamily="18" charset="0"/>
                <a:cs typeface="Times New Roman" pitchFamily="18" charset="0"/>
              </a:rPr>
              <a:t> не имеет практического значения, а лишь показывает огромное преимущество и совершенство современных средств и методов вычисления по сравнению со старыми. </a:t>
            </a:r>
          </a:p>
          <a:p>
            <a:pPr>
              <a:lnSpc>
                <a:spcPct val="120000"/>
              </a:lnSpc>
            </a:pPr>
            <a:endParaRPr lang="ru-RU" b="1" dirty="0">
              <a:latin typeface="Times New Roman" pitchFamily="18" charset="0"/>
              <a:cs typeface="Times New Roman" pitchFamily="18" charset="0"/>
            </a:endParaRPr>
          </a:p>
        </p:txBody>
      </p:sp>
      <p:pic>
        <p:nvPicPr>
          <p:cNvPr id="1026" name="Picture 2" descr="D:\Картинки\со школьного\Новая папка\icon28.bmp"/>
          <p:cNvPicPr>
            <a:picLocks noChangeAspect="1" noChangeArrowheads="1"/>
          </p:cNvPicPr>
          <p:nvPr/>
        </p:nvPicPr>
        <p:blipFill>
          <a:blip r:embed="rId2"/>
          <a:srcRect/>
          <a:stretch>
            <a:fillRect/>
          </a:stretch>
        </p:blipFill>
        <p:spPr bwMode="auto">
          <a:xfrm>
            <a:off x="7072330" y="5426037"/>
            <a:ext cx="1464806" cy="1431963"/>
          </a:xfrm>
          <a:prstGeom prst="rect">
            <a:avLst/>
          </a:prstGeom>
          <a:noFill/>
        </p:spPr>
      </p:pic>
      <p:pic>
        <p:nvPicPr>
          <p:cNvPr id="1027" name="Picture 3" descr="D:\Документы резерв\Оксана\Анимашки_Пк\00c54c7b1b0f96ff350d480e4e72a20d.gif"/>
          <p:cNvPicPr>
            <a:picLocks noChangeAspect="1" noChangeArrowheads="1" noCrop="1"/>
          </p:cNvPicPr>
          <p:nvPr/>
        </p:nvPicPr>
        <p:blipFill>
          <a:blip r:embed="rId3"/>
          <a:srcRect/>
          <a:stretch>
            <a:fillRect/>
          </a:stretch>
        </p:blipFill>
        <p:spPr bwMode="auto">
          <a:xfrm>
            <a:off x="214282" y="2214554"/>
            <a:ext cx="1928826" cy="1928826"/>
          </a:xfrm>
          <a:prstGeom prst="rect">
            <a:avLst/>
          </a:prstGeom>
          <a:noFill/>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noChangeArrowheads="1"/>
          </p:cNvSpPr>
          <p:nvPr>
            <p:ph idx="1"/>
          </p:nvPr>
        </p:nvSpPr>
        <p:spPr>
          <a:xfrm>
            <a:off x="214282" y="285728"/>
            <a:ext cx="8715436" cy="5103500"/>
          </a:xfrm>
        </p:spPr>
        <p:txBody>
          <a:bodyPr/>
          <a:lstStyle/>
          <a:p>
            <a:pPr eaLnBrk="1" hangingPunct="1">
              <a:lnSpc>
                <a:spcPct val="80000"/>
              </a:lnSpc>
            </a:pPr>
            <a:r>
              <a:rPr lang="ru-RU" sz="2400" dirty="0" smtClean="0"/>
              <a:t>С помощью компьютера было вычислено десятичных знаков:</a:t>
            </a:r>
          </a:p>
          <a:p>
            <a:pPr eaLnBrk="1" hangingPunct="1">
              <a:lnSpc>
                <a:spcPct val="80000"/>
              </a:lnSpc>
            </a:pPr>
            <a:r>
              <a:rPr lang="ru-RU" sz="2400" dirty="0" smtClean="0"/>
              <a:t>1949 год — 2037 десятичных знаков </a:t>
            </a:r>
          </a:p>
          <a:p>
            <a:pPr eaLnBrk="1" hangingPunct="1">
              <a:lnSpc>
                <a:spcPct val="80000"/>
              </a:lnSpc>
            </a:pPr>
            <a:r>
              <a:rPr lang="ru-RU" sz="2400" dirty="0" smtClean="0"/>
              <a:t>1958 год — 10000 десятичных знаков </a:t>
            </a:r>
          </a:p>
          <a:p>
            <a:pPr eaLnBrk="1" hangingPunct="1">
              <a:lnSpc>
                <a:spcPct val="80000"/>
              </a:lnSpc>
            </a:pPr>
            <a:r>
              <a:rPr lang="ru-RU" sz="2400" dirty="0" smtClean="0"/>
              <a:t>1961 год — 100000 десятичных знаков</a:t>
            </a:r>
          </a:p>
          <a:p>
            <a:pPr eaLnBrk="1" hangingPunct="1">
              <a:lnSpc>
                <a:spcPct val="80000"/>
              </a:lnSpc>
            </a:pPr>
            <a:r>
              <a:rPr lang="ru-RU" sz="2400" dirty="0" smtClean="0"/>
              <a:t>1973 год — 10000000 десятичных знаков </a:t>
            </a:r>
          </a:p>
          <a:p>
            <a:pPr eaLnBrk="1" hangingPunct="1">
              <a:lnSpc>
                <a:spcPct val="80000"/>
              </a:lnSpc>
            </a:pPr>
            <a:r>
              <a:rPr lang="ru-RU" sz="2400" dirty="0" smtClean="0"/>
              <a:t>1986 год — 29360000 десятичных знаков </a:t>
            </a:r>
          </a:p>
          <a:p>
            <a:pPr eaLnBrk="1" hangingPunct="1">
              <a:lnSpc>
                <a:spcPct val="80000"/>
              </a:lnSpc>
            </a:pPr>
            <a:r>
              <a:rPr lang="ru-RU" sz="2400" dirty="0" smtClean="0"/>
              <a:t>1987 год — 134217000 десятичных знаков </a:t>
            </a:r>
          </a:p>
          <a:p>
            <a:pPr eaLnBrk="1" hangingPunct="1">
              <a:lnSpc>
                <a:spcPct val="80000"/>
              </a:lnSpc>
            </a:pPr>
            <a:r>
              <a:rPr lang="ru-RU" sz="2400" dirty="0" smtClean="0"/>
              <a:t>1989 год — 1011196691 десятичный знак </a:t>
            </a:r>
          </a:p>
          <a:p>
            <a:pPr eaLnBrk="1" hangingPunct="1">
              <a:lnSpc>
                <a:spcPct val="80000"/>
              </a:lnSpc>
            </a:pPr>
            <a:r>
              <a:rPr lang="ru-RU" sz="2400" dirty="0" smtClean="0"/>
              <a:t>1991 год — 2260000000 десятичных знаков </a:t>
            </a:r>
          </a:p>
          <a:p>
            <a:pPr eaLnBrk="1" hangingPunct="1">
              <a:lnSpc>
                <a:spcPct val="80000"/>
              </a:lnSpc>
            </a:pPr>
            <a:r>
              <a:rPr lang="ru-RU" sz="2400" dirty="0" smtClean="0"/>
              <a:t>1994 год — 4044000000 десятичных знаков </a:t>
            </a:r>
          </a:p>
          <a:p>
            <a:pPr eaLnBrk="1" hangingPunct="1">
              <a:lnSpc>
                <a:spcPct val="80000"/>
              </a:lnSpc>
            </a:pPr>
            <a:r>
              <a:rPr lang="ru-RU" sz="2400" dirty="0" smtClean="0"/>
              <a:t>1995 год — 4294967286 десятичных знаков</a:t>
            </a:r>
          </a:p>
          <a:p>
            <a:pPr eaLnBrk="1" hangingPunct="1">
              <a:lnSpc>
                <a:spcPct val="80000"/>
              </a:lnSpc>
            </a:pPr>
            <a:r>
              <a:rPr lang="ru-RU" sz="2400" dirty="0" smtClean="0"/>
              <a:t>1997 год — 51539600000 десятичных знаков</a:t>
            </a:r>
          </a:p>
          <a:p>
            <a:pPr eaLnBrk="1" hangingPunct="1">
              <a:lnSpc>
                <a:spcPct val="80000"/>
              </a:lnSpc>
            </a:pPr>
            <a:r>
              <a:rPr lang="ru-RU" sz="2400" dirty="0" smtClean="0"/>
              <a:t>1999 год — 206 158 430 000 десятичных знаков. </a:t>
            </a:r>
          </a:p>
        </p:txBody>
      </p:sp>
      <p:sp>
        <p:nvSpPr>
          <p:cNvPr id="5" name="Text Box 4"/>
          <p:cNvSpPr txBox="1">
            <a:spLocks noChangeArrowheads="1"/>
          </p:cNvSpPr>
          <p:nvPr/>
        </p:nvSpPr>
        <p:spPr bwMode="auto">
          <a:xfrm>
            <a:off x="285720" y="5572141"/>
            <a:ext cx="8424863" cy="1015663"/>
          </a:xfrm>
          <a:prstGeom prst="rect">
            <a:avLst/>
          </a:prstGeom>
          <a:noFill/>
          <a:ln w="9525">
            <a:noFill/>
            <a:miter lim="800000"/>
            <a:headEnd/>
            <a:tailEnd/>
          </a:ln>
          <a:effectLst/>
        </p:spPr>
        <p:txBody>
          <a:bodyPr wrap="square">
            <a:spAutoFit/>
          </a:bodyPr>
          <a:lstStyle/>
          <a:p>
            <a:pPr>
              <a:spcBef>
                <a:spcPct val="50000"/>
              </a:spcBef>
            </a:pPr>
            <a:r>
              <a:rPr lang="ru-RU" sz="2000" i="1" dirty="0">
                <a:latin typeface="Times New Roman" pitchFamily="18" charset="0"/>
              </a:rPr>
              <a:t>Суперкомпьютер в сентябре 1999 года работал 37 часов 21 минут 4 секунды, используя 865 Гбайт памяти для основной задачи, и  46 часов и 816 Гбайт для вспомогательной оптимизации вычислений. </a:t>
            </a:r>
          </a:p>
        </p:txBody>
      </p:sp>
      <p:pic>
        <p:nvPicPr>
          <p:cNvPr id="2050" name="Picture 2" descr="D:\Документы резерв\Оксана\Анимашки_Пк\2d68c77a0363f4914aac4562ba80b986.gif"/>
          <p:cNvPicPr>
            <a:picLocks noChangeAspect="1" noChangeArrowheads="1" noCrop="1"/>
          </p:cNvPicPr>
          <p:nvPr/>
        </p:nvPicPr>
        <p:blipFill>
          <a:blip r:embed="rId2"/>
          <a:srcRect/>
          <a:stretch>
            <a:fillRect/>
          </a:stretch>
        </p:blipFill>
        <p:spPr bwMode="auto">
          <a:xfrm>
            <a:off x="6810375" y="1928802"/>
            <a:ext cx="2333625" cy="1571625"/>
          </a:xfrm>
          <a:prstGeom prst="rect">
            <a:avLst/>
          </a:prstGeom>
          <a:noFill/>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28596" y="428604"/>
            <a:ext cx="8229600" cy="5786478"/>
          </a:xfrm>
        </p:spPr>
        <p:txBody>
          <a:bodyPr>
            <a:normAutofit fontScale="77500" lnSpcReduction="20000"/>
          </a:bodyPr>
          <a:lstStyle/>
          <a:p>
            <a:r>
              <a:rPr lang="ru-RU" dirty="0" smtClean="0">
                <a:latin typeface="Verdana" pitchFamily="34" charset="0"/>
                <a:ea typeface="Verdana" pitchFamily="34" charset="0"/>
                <a:cs typeface="Verdana" pitchFamily="34" charset="0"/>
              </a:rPr>
              <a:t>В 2009 году французский программист </a:t>
            </a:r>
            <a:r>
              <a:rPr lang="ru-RU" dirty="0" err="1" smtClean="0">
                <a:latin typeface="Verdana" pitchFamily="34" charset="0"/>
                <a:ea typeface="Verdana" pitchFamily="34" charset="0"/>
                <a:cs typeface="Verdana" pitchFamily="34" charset="0"/>
              </a:rPr>
              <a:t>Фабрис</a:t>
            </a:r>
            <a:r>
              <a:rPr lang="ru-RU" dirty="0" smtClean="0">
                <a:latin typeface="Verdana" pitchFamily="34" charset="0"/>
                <a:ea typeface="Verdana" pitchFamily="34" charset="0"/>
                <a:cs typeface="Verdana" pitchFamily="34" charset="0"/>
              </a:rPr>
              <a:t> </a:t>
            </a:r>
            <a:r>
              <a:rPr lang="ru-RU" dirty="0" err="1" smtClean="0">
                <a:latin typeface="Verdana" pitchFamily="34" charset="0"/>
                <a:ea typeface="Verdana" pitchFamily="34" charset="0"/>
                <a:cs typeface="Verdana" pitchFamily="34" charset="0"/>
              </a:rPr>
              <a:t>Беллар</a:t>
            </a:r>
            <a:r>
              <a:rPr lang="ru-RU" dirty="0" smtClean="0">
                <a:latin typeface="Verdana" pitchFamily="34" charset="0"/>
                <a:ea typeface="Verdana" pitchFamily="34" charset="0"/>
                <a:cs typeface="Verdana" pitchFamily="34" charset="0"/>
              </a:rPr>
              <a:t> поставил </a:t>
            </a:r>
            <a:r>
              <a:rPr lang="ru-RU" dirty="0" smtClean="0">
                <a:latin typeface="Verdana" pitchFamily="34" charset="0"/>
                <a:ea typeface="Verdana" pitchFamily="34" charset="0"/>
                <a:cs typeface="Verdana" pitchFamily="34" charset="0"/>
                <a:hlinkClick r:id="rId2"/>
              </a:rPr>
              <a:t>рекорд</a:t>
            </a:r>
            <a:r>
              <a:rPr lang="ru-RU" dirty="0" smtClean="0">
                <a:latin typeface="Verdana" pitchFamily="34" charset="0"/>
                <a:ea typeface="Verdana" pitchFamily="34" charset="0"/>
                <a:cs typeface="Verdana" pitchFamily="34" charset="0"/>
              </a:rPr>
              <a:t> вычисления числа Пи с точностью до 2,7 </a:t>
            </a:r>
            <a:r>
              <a:rPr lang="ru-RU" dirty="0" err="1" smtClean="0">
                <a:latin typeface="Verdana" pitchFamily="34" charset="0"/>
                <a:ea typeface="Verdana" pitchFamily="34" charset="0"/>
                <a:cs typeface="Verdana" pitchFamily="34" charset="0"/>
              </a:rPr>
              <a:t>трлн</a:t>
            </a:r>
            <a:r>
              <a:rPr lang="ru-RU" dirty="0" smtClean="0">
                <a:latin typeface="Verdana" pitchFamily="34" charset="0"/>
                <a:ea typeface="Verdana" pitchFamily="34" charset="0"/>
                <a:cs typeface="Verdana" pitchFamily="34" charset="0"/>
              </a:rPr>
              <a:t> знаков после запятой. Что самое удивительное, он сделал это на своём персональном компьютере под управлением </a:t>
            </a:r>
            <a:r>
              <a:rPr lang="ru-RU" dirty="0" err="1" smtClean="0">
                <a:latin typeface="Verdana" pitchFamily="34" charset="0"/>
                <a:ea typeface="Verdana" pitchFamily="34" charset="0"/>
                <a:cs typeface="Verdana" pitchFamily="34" charset="0"/>
              </a:rPr>
              <a:t>Fedora</a:t>
            </a:r>
            <a:r>
              <a:rPr lang="ru-RU" dirty="0" smtClean="0">
                <a:latin typeface="Verdana" pitchFamily="34" charset="0"/>
                <a:ea typeface="Verdana" pitchFamily="34" charset="0"/>
                <a:cs typeface="Verdana" pitchFamily="34" charset="0"/>
              </a:rPr>
              <a:t> 10.</a:t>
            </a:r>
            <a:br>
              <a:rPr lang="ru-RU" dirty="0" smtClean="0">
                <a:latin typeface="Verdana" pitchFamily="34" charset="0"/>
                <a:ea typeface="Verdana" pitchFamily="34" charset="0"/>
                <a:cs typeface="Verdana" pitchFamily="34" charset="0"/>
              </a:rPr>
            </a:br>
            <a:r>
              <a:rPr lang="ru-RU" dirty="0" smtClean="0">
                <a:latin typeface="Verdana" pitchFamily="34" charset="0"/>
                <a:ea typeface="Verdana" pitchFamily="34" charset="0"/>
                <a:cs typeface="Verdana" pitchFamily="34" charset="0"/>
              </a:rPr>
              <a:t/>
            </a:r>
            <a:br>
              <a:rPr lang="ru-RU" dirty="0" smtClean="0">
                <a:latin typeface="Verdana" pitchFamily="34" charset="0"/>
                <a:ea typeface="Verdana" pitchFamily="34" charset="0"/>
                <a:cs typeface="Verdana" pitchFamily="34" charset="0"/>
              </a:rPr>
            </a:br>
            <a:r>
              <a:rPr lang="ru-RU" dirty="0" smtClean="0">
                <a:latin typeface="Verdana" pitchFamily="34" charset="0"/>
                <a:ea typeface="Verdana" pitchFamily="34" charset="0"/>
                <a:cs typeface="Verdana" pitchFamily="34" charset="0"/>
              </a:rPr>
              <a:t>Достижение </a:t>
            </a:r>
            <a:r>
              <a:rPr lang="ru-RU" dirty="0" err="1" smtClean="0">
                <a:latin typeface="Verdana" pitchFamily="34" charset="0"/>
                <a:ea typeface="Verdana" pitchFamily="34" charset="0"/>
                <a:cs typeface="Verdana" pitchFamily="34" charset="0"/>
              </a:rPr>
              <a:t>Беллара</a:t>
            </a:r>
            <a:r>
              <a:rPr lang="ru-RU" dirty="0" smtClean="0">
                <a:latin typeface="Verdana" pitchFamily="34" charset="0"/>
                <a:ea typeface="Verdana" pitchFamily="34" charset="0"/>
                <a:cs typeface="Verdana" pitchFamily="34" charset="0"/>
              </a:rPr>
              <a:t> показало, что не обязательно иметь суперкомпьютер для таких вычислений, и его коллеги решили сделать компьютер помощнее и перекрыть достижение француза. </a:t>
            </a:r>
            <a:br>
              <a:rPr lang="ru-RU" dirty="0" smtClean="0">
                <a:latin typeface="Verdana" pitchFamily="34" charset="0"/>
                <a:ea typeface="Verdana" pitchFamily="34" charset="0"/>
                <a:cs typeface="Verdana" pitchFamily="34" charset="0"/>
              </a:rPr>
            </a:br>
            <a:r>
              <a:rPr lang="ru-RU" dirty="0" smtClean="0">
                <a:latin typeface="Verdana" pitchFamily="34" charset="0"/>
                <a:ea typeface="Verdana" pitchFamily="34" charset="0"/>
                <a:cs typeface="Verdana" pitchFamily="34" charset="0"/>
                <a:hlinkClick r:id="rId3" action="ppaction://hlinkfile"/>
              </a:rPr>
              <a:t>2 августа</a:t>
            </a:r>
            <a:r>
              <a:rPr lang="ru-RU" dirty="0" smtClean="0">
                <a:latin typeface="Verdana" pitchFamily="34" charset="0"/>
                <a:ea typeface="Verdana" pitchFamily="34" charset="0"/>
                <a:cs typeface="Verdana" pitchFamily="34" charset="0"/>
              </a:rPr>
              <a:t> </a:t>
            </a:r>
            <a:r>
              <a:rPr lang="ru-RU" dirty="0" smtClean="0">
                <a:latin typeface="Verdana" pitchFamily="34" charset="0"/>
                <a:ea typeface="Verdana" pitchFamily="34" charset="0"/>
                <a:cs typeface="Verdana" pitchFamily="34" charset="0"/>
                <a:hlinkClick r:id="rId4" action="ppaction://hlinkfile" tooltip="2010 год"/>
              </a:rPr>
              <a:t>2010 года</a:t>
            </a:r>
            <a:r>
              <a:rPr lang="ru-RU" dirty="0" smtClean="0">
                <a:latin typeface="Verdana" pitchFamily="34" charset="0"/>
                <a:ea typeface="Verdana" pitchFamily="34" charset="0"/>
                <a:cs typeface="Verdana" pitchFamily="34" charset="0"/>
              </a:rPr>
              <a:t> американский студент Александр </a:t>
            </a:r>
            <a:r>
              <a:rPr lang="ru-RU" dirty="0" err="1" smtClean="0">
                <a:latin typeface="Verdana" pitchFamily="34" charset="0"/>
                <a:ea typeface="Verdana" pitchFamily="34" charset="0"/>
                <a:cs typeface="Verdana" pitchFamily="34" charset="0"/>
              </a:rPr>
              <a:t>Йи</a:t>
            </a:r>
            <a:r>
              <a:rPr lang="ru-RU" dirty="0" smtClean="0">
                <a:latin typeface="Verdana" pitchFamily="34" charset="0"/>
                <a:ea typeface="Verdana" pitchFamily="34" charset="0"/>
                <a:cs typeface="Verdana" pitchFamily="34" charset="0"/>
              </a:rPr>
              <a:t> и японский исследователь </a:t>
            </a:r>
            <a:r>
              <a:rPr lang="ru-RU" dirty="0" err="1" smtClean="0">
                <a:latin typeface="Verdana" pitchFamily="34" charset="0"/>
                <a:ea typeface="Verdana" pitchFamily="34" charset="0"/>
                <a:cs typeface="Verdana" pitchFamily="34" charset="0"/>
              </a:rPr>
              <a:t>Сигэру</a:t>
            </a:r>
            <a:r>
              <a:rPr lang="ru-RU" dirty="0" smtClean="0">
                <a:latin typeface="Verdana" pitchFamily="34" charset="0"/>
                <a:ea typeface="Verdana" pitchFamily="34" charset="0"/>
                <a:cs typeface="Verdana" pitchFamily="34" charset="0"/>
              </a:rPr>
              <a:t> </a:t>
            </a:r>
            <a:r>
              <a:rPr lang="ru-RU" dirty="0" err="1" smtClean="0">
                <a:latin typeface="Verdana" pitchFamily="34" charset="0"/>
                <a:ea typeface="Verdana" pitchFamily="34" charset="0"/>
                <a:cs typeface="Verdana" pitchFamily="34" charset="0"/>
              </a:rPr>
              <a:t>Кондо</a:t>
            </a:r>
            <a:r>
              <a:rPr lang="ru-RU" dirty="0" smtClean="0">
                <a:latin typeface="Verdana" pitchFamily="34" charset="0"/>
                <a:ea typeface="Verdana" pitchFamily="34" charset="0"/>
                <a:cs typeface="Verdana" pitchFamily="34" charset="0"/>
              </a:rPr>
              <a:t> рассчитали последовательность с точностью в 5 триллионов цифр после запятой</a:t>
            </a:r>
            <a:r>
              <a:rPr lang="ru-RU" dirty="0" smtClean="0">
                <a:latin typeface="Times New Roman" pitchFamily="18" charset="0"/>
                <a:cs typeface="Times New Roman" pitchFamily="18" charset="0"/>
              </a:rPr>
              <a:t>.</a:t>
            </a:r>
            <a:endParaRPr lang="ru-RU" dirty="0">
              <a:latin typeface="Times New Roman" pitchFamily="18" charset="0"/>
              <a:cs typeface="Times New Roman" pitchFamily="18" charset="0"/>
            </a:endParaRPr>
          </a:p>
        </p:txBody>
      </p:sp>
      <p:pic>
        <p:nvPicPr>
          <p:cNvPr id="3074" name="Picture 2" descr="D:\Документы резерв\Оксана\Анимашки_Пк\2e1fb996251761703e4d9600d60253f0.gif"/>
          <p:cNvPicPr>
            <a:picLocks noChangeAspect="1" noChangeArrowheads="1" noCrop="1"/>
          </p:cNvPicPr>
          <p:nvPr/>
        </p:nvPicPr>
        <p:blipFill>
          <a:blip r:embed="rId5"/>
          <a:srcRect/>
          <a:stretch>
            <a:fillRect/>
          </a:stretch>
        </p:blipFill>
        <p:spPr bwMode="auto">
          <a:xfrm>
            <a:off x="3286116" y="5214926"/>
            <a:ext cx="2470438" cy="1643074"/>
          </a:xfrm>
          <a:prstGeom prst="rect">
            <a:avLst/>
          </a:prstGeom>
          <a:noFill/>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3" name="Rectangle 3"/>
          <p:cNvSpPr>
            <a:spLocks noGrp="1" noChangeArrowheads="1"/>
          </p:cNvSpPr>
          <p:nvPr>
            <p:ph type="body" idx="1"/>
          </p:nvPr>
        </p:nvSpPr>
        <p:spPr/>
        <p:txBody>
          <a:bodyPr/>
          <a:lstStyle/>
          <a:p>
            <a:pPr eaLnBrk="1" hangingPunct="1">
              <a:defRPr/>
            </a:pPr>
            <a:endParaRPr lang="ru-RU"/>
          </a:p>
        </p:txBody>
      </p:sp>
      <p:pic>
        <p:nvPicPr>
          <p:cNvPr id="29698" name="Picture 4" descr="i хор"/>
          <p:cNvPicPr>
            <a:picLocks noChangeAspect="1" noChangeArrowheads="1"/>
          </p:cNvPicPr>
          <p:nvPr/>
        </p:nvPicPr>
        <p:blipFill>
          <a:blip r:embed="rId2"/>
          <a:srcRect/>
          <a:stretch>
            <a:fillRect/>
          </a:stretch>
        </p:blipFill>
        <p:spPr bwMode="auto">
          <a:xfrm>
            <a:off x="2843213" y="3644900"/>
            <a:ext cx="3024187" cy="2278063"/>
          </a:xfrm>
          <a:prstGeom prst="rect">
            <a:avLst/>
          </a:prstGeom>
          <a:noFill/>
          <a:ln w="9525">
            <a:noFill/>
            <a:miter lim="800000"/>
            <a:headEnd/>
            <a:tailEnd/>
          </a:ln>
        </p:spPr>
      </p:pic>
      <p:pic>
        <p:nvPicPr>
          <p:cNvPr id="29699" name="Picture 5" descr="i хоро"/>
          <p:cNvPicPr>
            <a:picLocks noChangeAspect="1" noChangeArrowheads="1"/>
          </p:cNvPicPr>
          <p:nvPr/>
        </p:nvPicPr>
        <p:blipFill>
          <a:blip r:embed="rId3"/>
          <a:srcRect/>
          <a:stretch>
            <a:fillRect/>
          </a:stretch>
        </p:blipFill>
        <p:spPr bwMode="auto">
          <a:xfrm>
            <a:off x="827088" y="2492375"/>
            <a:ext cx="2592387" cy="2243138"/>
          </a:xfrm>
          <a:prstGeom prst="rect">
            <a:avLst/>
          </a:prstGeom>
          <a:noFill/>
          <a:ln w="9525">
            <a:noFill/>
            <a:miter lim="800000"/>
            <a:headEnd/>
            <a:tailEnd/>
          </a:ln>
        </p:spPr>
      </p:pic>
      <p:pic>
        <p:nvPicPr>
          <p:cNvPr id="29700" name="Picture 6" descr="i хоров"/>
          <p:cNvPicPr>
            <a:picLocks noChangeAspect="1" noChangeArrowheads="1"/>
          </p:cNvPicPr>
          <p:nvPr/>
        </p:nvPicPr>
        <p:blipFill>
          <a:blip r:embed="rId4"/>
          <a:srcRect/>
          <a:stretch>
            <a:fillRect/>
          </a:stretch>
        </p:blipFill>
        <p:spPr bwMode="auto">
          <a:xfrm>
            <a:off x="5580063" y="2708275"/>
            <a:ext cx="3240087" cy="2160588"/>
          </a:xfrm>
          <a:prstGeom prst="rect">
            <a:avLst/>
          </a:prstGeom>
          <a:noFill/>
          <a:ln w="9525">
            <a:noFill/>
            <a:miter lim="800000"/>
            <a:headEnd/>
            <a:tailEnd/>
          </a:ln>
        </p:spPr>
      </p:pic>
      <p:sp>
        <p:nvSpPr>
          <p:cNvPr id="29702" name="WordArt 6"/>
          <p:cNvSpPr>
            <a:spLocks noChangeArrowheads="1" noChangeShapeType="1" noTextEdit="1"/>
          </p:cNvSpPr>
          <p:nvPr/>
        </p:nvSpPr>
        <p:spPr bwMode="auto">
          <a:xfrm>
            <a:off x="684213" y="476250"/>
            <a:ext cx="7848600" cy="657225"/>
          </a:xfrm>
          <a:prstGeom prst="rect">
            <a:avLst/>
          </a:prstGeom>
        </p:spPr>
        <p:txBody>
          <a:bodyPr wrap="none" fromWordArt="1">
            <a:prstTxWarp prst="textDoubleWave1">
              <a:avLst>
                <a:gd name="adj1" fmla="val 6500"/>
                <a:gd name="adj2" fmla="val 0"/>
              </a:avLst>
            </a:prstTxWarp>
          </a:bodyPr>
          <a:lstStyle/>
          <a:p>
            <a:pPr algn="ctr"/>
            <a:r>
              <a:rPr lang="ru-RU" sz="3600" kern="10" spc="-360">
                <a:ln w="12700">
                  <a:solidFill>
                    <a:schemeClr val="tx1"/>
                  </a:solidFill>
                  <a:round/>
                  <a:headEnd/>
                  <a:tailEnd/>
                </a:ln>
                <a:solidFill>
                  <a:srgbClr val="33CCFF"/>
                </a:solidFill>
                <a:effectLst>
                  <a:outerShdw dist="125724" dir="18900000" algn="ctr" rotWithShape="0">
                    <a:srgbClr val="000099"/>
                  </a:outerShdw>
                </a:effectLst>
                <a:latin typeface="Impact"/>
              </a:rPr>
              <a:t>Спасибо за внимание!</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Oval 2"/>
          <p:cNvSpPr>
            <a:spLocks noChangeArrowheads="1"/>
          </p:cNvSpPr>
          <p:nvPr/>
        </p:nvSpPr>
        <p:spPr bwMode="auto">
          <a:xfrm>
            <a:off x="6405563" y="2143125"/>
            <a:ext cx="2303462" cy="2303463"/>
          </a:xfrm>
          <a:prstGeom prst="ellipse">
            <a:avLst/>
          </a:prstGeom>
          <a:solidFill>
            <a:schemeClr val="bg1">
              <a:alpha val="0"/>
            </a:schemeClr>
          </a:solidFill>
          <a:ln w="57150" cmpd="thinThick">
            <a:solidFill>
              <a:schemeClr val="tx1"/>
            </a:solidFill>
            <a:round/>
            <a:headEnd/>
            <a:tailEnd/>
          </a:ln>
        </p:spPr>
        <p:txBody>
          <a:bodyPr wrap="none" anchor="ctr"/>
          <a:lstStyle/>
          <a:p>
            <a:endParaRPr lang="ru-RU">
              <a:latin typeface="Calibri" pitchFamily="34" charset="0"/>
            </a:endParaRPr>
          </a:p>
        </p:txBody>
      </p:sp>
      <p:sp>
        <p:nvSpPr>
          <p:cNvPr id="14338" name="Oval 3" descr="80%"/>
          <p:cNvSpPr>
            <a:spLocks noChangeArrowheads="1"/>
          </p:cNvSpPr>
          <p:nvPr/>
        </p:nvSpPr>
        <p:spPr bwMode="auto">
          <a:xfrm>
            <a:off x="6372225" y="2133600"/>
            <a:ext cx="2303463" cy="2303463"/>
          </a:xfrm>
          <a:prstGeom prst="ellipse">
            <a:avLst/>
          </a:prstGeom>
          <a:pattFill prst="pct80">
            <a:fgClr>
              <a:srgbClr val="009900"/>
            </a:fgClr>
            <a:bgClr>
              <a:schemeClr val="bg1"/>
            </a:bgClr>
          </a:pattFill>
          <a:ln w="57150" cmpd="thinThick">
            <a:solidFill>
              <a:srgbClr val="008000"/>
            </a:solidFill>
            <a:round/>
            <a:headEnd/>
            <a:tailEnd/>
          </a:ln>
        </p:spPr>
        <p:txBody>
          <a:bodyPr wrap="none" anchor="ctr"/>
          <a:lstStyle/>
          <a:p>
            <a:endParaRPr lang="ru-RU">
              <a:latin typeface="Calibri" pitchFamily="34" charset="0"/>
            </a:endParaRPr>
          </a:p>
        </p:txBody>
      </p:sp>
      <p:sp>
        <p:nvSpPr>
          <p:cNvPr id="17413" name="WordArt 5"/>
          <p:cNvSpPr>
            <a:spLocks noChangeArrowheads="1" noChangeShapeType="1" noTextEdit="1"/>
          </p:cNvSpPr>
          <p:nvPr/>
        </p:nvSpPr>
        <p:spPr bwMode="auto">
          <a:xfrm rot="-2531086">
            <a:off x="503238" y="1973263"/>
            <a:ext cx="2381250" cy="1422400"/>
          </a:xfrm>
          <a:prstGeom prst="rect">
            <a:avLst/>
          </a:prstGeom>
        </p:spPr>
        <p:txBody>
          <a:bodyPr spcFirstLastPara="1" wrap="none" fromWordArt="1">
            <a:prstTxWarp prst="textArchUp">
              <a:avLst>
                <a:gd name="adj" fmla="val 10800004"/>
              </a:avLst>
            </a:prstTxWarp>
          </a:bodyPr>
          <a:lstStyle/>
          <a:p>
            <a:pPr algn="ctr"/>
            <a:r>
              <a:rPr lang="ru-RU" sz="3200" b="1" kern="10">
                <a:ln w="9525">
                  <a:solidFill>
                    <a:srgbClr val="000000"/>
                  </a:solidFill>
                  <a:round/>
                  <a:headEnd/>
                  <a:tailEnd/>
                </a:ln>
                <a:solidFill>
                  <a:srgbClr val="000000"/>
                </a:solidFill>
                <a:latin typeface="Arial"/>
                <a:cs typeface="Arial"/>
              </a:rPr>
              <a:t>окружность</a:t>
            </a:r>
          </a:p>
        </p:txBody>
      </p:sp>
      <p:sp>
        <p:nvSpPr>
          <p:cNvPr id="14340" name="WordArt 6"/>
          <p:cNvSpPr>
            <a:spLocks noChangeArrowheads="1" noChangeShapeType="1" noTextEdit="1"/>
          </p:cNvSpPr>
          <p:nvPr/>
        </p:nvSpPr>
        <p:spPr bwMode="auto">
          <a:xfrm>
            <a:off x="7019925" y="3141663"/>
            <a:ext cx="952500" cy="411162"/>
          </a:xfrm>
          <a:prstGeom prst="rect">
            <a:avLst/>
          </a:prstGeom>
        </p:spPr>
        <p:txBody>
          <a:bodyPr wrap="none" fromWordArt="1">
            <a:prstTxWarp prst="textPlain">
              <a:avLst>
                <a:gd name="adj" fmla="val 50000"/>
              </a:avLst>
            </a:prstTxWarp>
          </a:bodyPr>
          <a:lstStyle/>
          <a:p>
            <a:pPr algn="ctr"/>
            <a:r>
              <a:rPr lang="ru-RU" sz="3600" b="1" kern="10">
                <a:ln w="9525">
                  <a:solidFill>
                    <a:srgbClr val="000000"/>
                  </a:solidFill>
                  <a:round/>
                  <a:headEnd/>
                  <a:tailEnd/>
                </a:ln>
                <a:solidFill>
                  <a:schemeClr val="bg1"/>
                </a:solidFill>
                <a:latin typeface="Arial"/>
                <a:cs typeface="Arial"/>
              </a:rPr>
              <a:t>круг</a:t>
            </a:r>
          </a:p>
        </p:txBody>
      </p:sp>
      <p:sp>
        <p:nvSpPr>
          <p:cNvPr id="17415" name="Oval 7"/>
          <p:cNvSpPr>
            <a:spLocks noChangeArrowheads="1"/>
          </p:cNvSpPr>
          <p:nvPr/>
        </p:nvSpPr>
        <p:spPr bwMode="auto">
          <a:xfrm>
            <a:off x="3352800" y="3295650"/>
            <a:ext cx="144463" cy="142875"/>
          </a:xfrm>
          <a:prstGeom prst="ellipse">
            <a:avLst/>
          </a:prstGeom>
          <a:solidFill>
            <a:srgbClr val="FF0066"/>
          </a:solidFill>
          <a:ln w="9525">
            <a:solidFill>
              <a:schemeClr val="tx1"/>
            </a:solidFill>
            <a:round/>
            <a:headEnd/>
            <a:tailEnd/>
          </a:ln>
        </p:spPr>
        <p:txBody>
          <a:bodyPr wrap="none" anchor="ctr"/>
          <a:lstStyle/>
          <a:p>
            <a:endParaRPr lang="ru-RU">
              <a:latin typeface="Calibri" pitchFamily="34" charset="0"/>
            </a:endParaRPr>
          </a:p>
        </p:txBody>
      </p:sp>
      <p:sp>
        <p:nvSpPr>
          <p:cNvPr id="17416" name="Oval 8"/>
          <p:cNvSpPr>
            <a:spLocks noChangeArrowheads="1"/>
          </p:cNvSpPr>
          <p:nvPr/>
        </p:nvSpPr>
        <p:spPr bwMode="auto">
          <a:xfrm>
            <a:off x="3208338" y="2576513"/>
            <a:ext cx="144462" cy="142875"/>
          </a:xfrm>
          <a:prstGeom prst="ellipse">
            <a:avLst/>
          </a:prstGeom>
          <a:solidFill>
            <a:srgbClr val="009900"/>
          </a:solidFill>
          <a:ln w="9525">
            <a:solidFill>
              <a:schemeClr val="tx1"/>
            </a:solidFill>
            <a:round/>
            <a:headEnd/>
            <a:tailEnd/>
          </a:ln>
        </p:spPr>
        <p:txBody>
          <a:bodyPr wrap="none" anchor="ctr"/>
          <a:lstStyle/>
          <a:p>
            <a:endParaRPr lang="ru-RU">
              <a:latin typeface="Calibri" pitchFamily="34" charset="0"/>
            </a:endParaRPr>
          </a:p>
        </p:txBody>
      </p:sp>
      <p:sp>
        <p:nvSpPr>
          <p:cNvPr id="17417" name="Oval 9"/>
          <p:cNvSpPr>
            <a:spLocks noChangeArrowheads="1"/>
          </p:cNvSpPr>
          <p:nvPr/>
        </p:nvSpPr>
        <p:spPr bwMode="auto">
          <a:xfrm>
            <a:off x="3348038" y="2852738"/>
            <a:ext cx="144462" cy="142875"/>
          </a:xfrm>
          <a:prstGeom prst="ellipse">
            <a:avLst/>
          </a:prstGeom>
          <a:solidFill>
            <a:srgbClr val="FF0066"/>
          </a:solidFill>
          <a:ln w="9525">
            <a:solidFill>
              <a:schemeClr val="tx1"/>
            </a:solidFill>
            <a:round/>
            <a:headEnd/>
            <a:tailEnd/>
          </a:ln>
        </p:spPr>
        <p:txBody>
          <a:bodyPr wrap="none" anchor="ctr"/>
          <a:lstStyle/>
          <a:p>
            <a:endParaRPr lang="ru-RU">
              <a:latin typeface="Calibri" pitchFamily="34" charset="0"/>
            </a:endParaRPr>
          </a:p>
        </p:txBody>
      </p:sp>
      <p:sp>
        <p:nvSpPr>
          <p:cNvPr id="17418" name="Oval 10"/>
          <p:cNvSpPr>
            <a:spLocks noChangeArrowheads="1"/>
          </p:cNvSpPr>
          <p:nvPr/>
        </p:nvSpPr>
        <p:spPr bwMode="auto">
          <a:xfrm>
            <a:off x="3352800" y="3151188"/>
            <a:ext cx="144463" cy="142875"/>
          </a:xfrm>
          <a:prstGeom prst="ellipse">
            <a:avLst/>
          </a:prstGeom>
          <a:solidFill>
            <a:schemeClr val="accent2"/>
          </a:solidFill>
          <a:ln w="9525">
            <a:solidFill>
              <a:schemeClr val="tx1"/>
            </a:solidFill>
            <a:round/>
            <a:headEnd/>
            <a:tailEnd/>
          </a:ln>
        </p:spPr>
        <p:txBody>
          <a:bodyPr wrap="none" anchor="ctr"/>
          <a:lstStyle/>
          <a:p>
            <a:endParaRPr lang="ru-RU">
              <a:latin typeface="Calibri" pitchFamily="34" charset="0"/>
            </a:endParaRPr>
          </a:p>
        </p:txBody>
      </p:sp>
      <p:sp>
        <p:nvSpPr>
          <p:cNvPr id="17419" name="Line 11"/>
          <p:cNvSpPr>
            <a:spLocks noChangeShapeType="1"/>
          </p:cNvSpPr>
          <p:nvPr/>
        </p:nvSpPr>
        <p:spPr bwMode="auto">
          <a:xfrm flipH="1">
            <a:off x="2271713" y="2792413"/>
            <a:ext cx="1081087" cy="431800"/>
          </a:xfrm>
          <a:prstGeom prst="line">
            <a:avLst/>
          </a:prstGeom>
          <a:noFill/>
          <a:ln w="28575">
            <a:solidFill>
              <a:schemeClr val="tx1"/>
            </a:solidFill>
            <a:round/>
            <a:headEnd/>
            <a:tailEnd/>
          </a:ln>
        </p:spPr>
        <p:txBody>
          <a:bodyPr/>
          <a:lstStyle/>
          <a:p>
            <a:endParaRPr lang="ru-RU"/>
          </a:p>
        </p:txBody>
      </p:sp>
      <p:sp>
        <p:nvSpPr>
          <p:cNvPr id="17420" name="Line 12"/>
          <p:cNvSpPr>
            <a:spLocks noChangeShapeType="1"/>
          </p:cNvSpPr>
          <p:nvPr/>
        </p:nvSpPr>
        <p:spPr bwMode="auto">
          <a:xfrm>
            <a:off x="1911350" y="2143125"/>
            <a:ext cx="720725" cy="2160588"/>
          </a:xfrm>
          <a:prstGeom prst="line">
            <a:avLst/>
          </a:prstGeom>
          <a:noFill/>
          <a:ln w="28575">
            <a:solidFill>
              <a:schemeClr val="tx1"/>
            </a:solidFill>
            <a:round/>
            <a:headEnd/>
            <a:tailEnd/>
          </a:ln>
        </p:spPr>
        <p:txBody>
          <a:bodyPr/>
          <a:lstStyle/>
          <a:p>
            <a:endParaRPr lang="ru-RU"/>
          </a:p>
        </p:txBody>
      </p:sp>
      <p:sp>
        <p:nvSpPr>
          <p:cNvPr id="17421" name="Line 13"/>
          <p:cNvSpPr>
            <a:spLocks noChangeShapeType="1"/>
          </p:cNvSpPr>
          <p:nvPr/>
        </p:nvSpPr>
        <p:spPr bwMode="auto">
          <a:xfrm flipH="1">
            <a:off x="2271713" y="3079750"/>
            <a:ext cx="1152525" cy="144463"/>
          </a:xfrm>
          <a:prstGeom prst="line">
            <a:avLst/>
          </a:prstGeom>
          <a:noFill/>
          <a:ln w="28575">
            <a:solidFill>
              <a:schemeClr val="tx1"/>
            </a:solidFill>
            <a:round/>
            <a:headEnd/>
            <a:tailEnd/>
          </a:ln>
        </p:spPr>
        <p:txBody>
          <a:bodyPr/>
          <a:lstStyle/>
          <a:p>
            <a:endParaRPr lang="ru-RU"/>
          </a:p>
        </p:txBody>
      </p:sp>
      <p:sp>
        <p:nvSpPr>
          <p:cNvPr id="17422" name="Line 14"/>
          <p:cNvSpPr>
            <a:spLocks noChangeShapeType="1"/>
          </p:cNvSpPr>
          <p:nvPr/>
        </p:nvSpPr>
        <p:spPr bwMode="auto">
          <a:xfrm flipH="1">
            <a:off x="2271713" y="2503488"/>
            <a:ext cx="936625" cy="720725"/>
          </a:xfrm>
          <a:prstGeom prst="line">
            <a:avLst/>
          </a:prstGeom>
          <a:noFill/>
          <a:ln w="28575">
            <a:solidFill>
              <a:schemeClr val="tx1"/>
            </a:solidFill>
            <a:round/>
            <a:headEnd/>
            <a:tailEnd/>
          </a:ln>
        </p:spPr>
        <p:txBody>
          <a:bodyPr/>
          <a:lstStyle/>
          <a:p>
            <a:endParaRPr lang="ru-RU"/>
          </a:p>
        </p:txBody>
      </p:sp>
      <p:sp>
        <p:nvSpPr>
          <p:cNvPr id="17423" name="Oval 15"/>
          <p:cNvSpPr>
            <a:spLocks noChangeArrowheads="1"/>
          </p:cNvSpPr>
          <p:nvPr/>
        </p:nvSpPr>
        <p:spPr bwMode="auto">
          <a:xfrm>
            <a:off x="3135313" y="2432050"/>
            <a:ext cx="144462" cy="142875"/>
          </a:xfrm>
          <a:prstGeom prst="ellipse">
            <a:avLst/>
          </a:prstGeom>
          <a:solidFill>
            <a:srgbClr val="FF0066"/>
          </a:solidFill>
          <a:ln w="9525">
            <a:solidFill>
              <a:schemeClr val="tx1"/>
            </a:solidFill>
            <a:round/>
            <a:headEnd/>
            <a:tailEnd/>
          </a:ln>
        </p:spPr>
        <p:txBody>
          <a:bodyPr wrap="none" anchor="ctr"/>
          <a:lstStyle/>
          <a:p>
            <a:endParaRPr lang="ru-RU">
              <a:latin typeface="Calibri" pitchFamily="34" charset="0"/>
            </a:endParaRPr>
          </a:p>
        </p:txBody>
      </p:sp>
      <p:sp>
        <p:nvSpPr>
          <p:cNvPr id="17424" name="Oval 16"/>
          <p:cNvSpPr>
            <a:spLocks noChangeArrowheads="1"/>
          </p:cNvSpPr>
          <p:nvPr/>
        </p:nvSpPr>
        <p:spPr bwMode="auto">
          <a:xfrm>
            <a:off x="3279775" y="2719388"/>
            <a:ext cx="144463" cy="142875"/>
          </a:xfrm>
          <a:prstGeom prst="ellipse">
            <a:avLst/>
          </a:prstGeom>
          <a:solidFill>
            <a:schemeClr val="accent2"/>
          </a:solidFill>
          <a:ln w="9525">
            <a:solidFill>
              <a:schemeClr val="tx1"/>
            </a:solidFill>
            <a:round/>
            <a:headEnd/>
            <a:tailEnd/>
          </a:ln>
        </p:spPr>
        <p:txBody>
          <a:bodyPr wrap="none" anchor="ctr"/>
          <a:lstStyle/>
          <a:p>
            <a:endParaRPr lang="ru-RU">
              <a:latin typeface="Calibri" pitchFamily="34" charset="0"/>
            </a:endParaRPr>
          </a:p>
        </p:txBody>
      </p:sp>
      <p:sp>
        <p:nvSpPr>
          <p:cNvPr id="17425" name="Oval 17"/>
          <p:cNvSpPr>
            <a:spLocks noChangeArrowheads="1"/>
          </p:cNvSpPr>
          <p:nvPr/>
        </p:nvSpPr>
        <p:spPr bwMode="auto">
          <a:xfrm>
            <a:off x="2200275" y="3151188"/>
            <a:ext cx="144463" cy="144462"/>
          </a:xfrm>
          <a:prstGeom prst="ellipse">
            <a:avLst/>
          </a:prstGeom>
          <a:solidFill>
            <a:srgbClr val="FF0066"/>
          </a:solidFill>
          <a:ln w="9525">
            <a:solidFill>
              <a:schemeClr val="tx1"/>
            </a:solidFill>
            <a:round/>
            <a:headEnd/>
            <a:tailEnd/>
          </a:ln>
        </p:spPr>
        <p:txBody>
          <a:bodyPr wrap="none" anchor="ctr"/>
          <a:lstStyle/>
          <a:p>
            <a:endParaRPr lang="ru-RU">
              <a:latin typeface="Calibri" pitchFamily="34" charset="0"/>
            </a:endParaRPr>
          </a:p>
        </p:txBody>
      </p:sp>
      <p:sp>
        <p:nvSpPr>
          <p:cNvPr id="17426" name="Oval 18"/>
          <p:cNvSpPr>
            <a:spLocks noChangeArrowheads="1"/>
          </p:cNvSpPr>
          <p:nvPr/>
        </p:nvSpPr>
        <p:spPr bwMode="auto">
          <a:xfrm>
            <a:off x="3352800" y="3008313"/>
            <a:ext cx="144463" cy="142875"/>
          </a:xfrm>
          <a:prstGeom prst="ellipse">
            <a:avLst/>
          </a:prstGeom>
          <a:solidFill>
            <a:srgbClr val="009900"/>
          </a:solidFill>
          <a:ln w="9525">
            <a:solidFill>
              <a:schemeClr val="tx1"/>
            </a:solidFill>
            <a:round/>
            <a:headEnd/>
            <a:tailEnd/>
          </a:ln>
        </p:spPr>
        <p:txBody>
          <a:bodyPr wrap="none" anchor="ctr"/>
          <a:lstStyle/>
          <a:p>
            <a:endParaRPr lang="ru-RU">
              <a:latin typeface="Calibri" pitchFamily="34" charset="0"/>
            </a:endParaRPr>
          </a:p>
        </p:txBody>
      </p:sp>
      <p:sp>
        <p:nvSpPr>
          <p:cNvPr id="17427" name="Oval 19"/>
          <p:cNvSpPr>
            <a:spLocks noChangeArrowheads="1"/>
          </p:cNvSpPr>
          <p:nvPr/>
        </p:nvSpPr>
        <p:spPr bwMode="auto">
          <a:xfrm>
            <a:off x="2560638" y="4232275"/>
            <a:ext cx="144462" cy="142875"/>
          </a:xfrm>
          <a:prstGeom prst="ellipse">
            <a:avLst/>
          </a:prstGeom>
          <a:solidFill>
            <a:srgbClr val="FF0066"/>
          </a:solidFill>
          <a:ln w="9525">
            <a:solidFill>
              <a:schemeClr val="tx1"/>
            </a:solidFill>
            <a:round/>
            <a:headEnd/>
            <a:tailEnd/>
          </a:ln>
        </p:spPr>
        <p:txBody>
          <a:bodyPr wrap="none" anchor="ctr"/>
          <a:lstStyle/>
          <a:p>
            <a:endParaRPr lang="ru-RU">
              <a:latin typeface="Calibri" pitchFamily="34" charset="0"/>
            </a:endParaRPr>
          </a:p>
        </p:txBody>
      </p:sp>
      <p:sp>
        <p:nvSpPr>
          <p:cNvPr id="17428" name="Oval 20"/>
          <p:cNvSpPr>
            <a:spLocks noChangeArrowheads="1"/>
          </p:cNvSpPr>
          <p:nvPr/>
        </p:nvSpPr>
        <p:spPr bwMode="auto">
          <a:xfrm>
            <a:off x="1839913" y="2071688"/>
            <a:ext cx="144462" cy="142875"/>
          </a:xfrm>
          <a:prstGeom prst="ellipse">
            <a:avLst/>
          </a:prstGeom>
          <a:solidFill>
            <a:srgbClr val="009900"/>
          </a:solidFill>
          <a:ln w="9525">
            <a:solidFill>
              <a:schemeClr val="tx1"/>
            </a:solidFill>
            <a:round/>
            <a:headEnd/>
            <a:tailEnd/>
          </a:ln>
        </p:spPr>
        <p:txBody>
          <a:bodyPr wrap="none" anchor="ctr"/>
          <a:lstStyle/>
          <a:p>
            <a:endParaRPr lang="ru-RU">
              <a:latin typeface="Calibri" pitchFamily="34" charset="0"/>
            </a:endParaRPr>
          </a:p>
        </p:txBody>
      </p:sp>
      <p:sp>
        <p:nvSpPr>
          <p:cNvPr id="17429" name="AutoShape 21"/>
          <p:cNvSpPr>
            <a:spLocks/>
          </p:cNvSpPr>
          <p:nvPr/>
        </p:nvSpPr>
        <p:spPr bwMode="auto">
          <a:xfrm>
            <a:off x="4143375" y="2000250"/>
            <a:ext cx="1074738" cy="474663"/>
          </a:xfrm>
          <a:prstGeom prst="borderCallout2">
            <a:avLst>
              <a:gd name="adj1" fmla="val 24079"/>
              <a:gd name="adj2" fmla="val -7088"/>
              <a:gd name="adj3" fmla="val 24079"/>
              <a:gd name="adj4" fmla="val -85968"/>
              <a:gd name="adj5" fmla="val 242477"/>
              <a:gd name="adj6" fmla="val -167505"/>
            </a:avLst>
          </a:prstGeom>
          <a:gradFill rotWithShape="1">
            <a:gsLst>
              <a:gs pos="0">
                <a:schemeClr val="accent3"/>
              </a:gs>
              <a:gs pos="50000">
                <a:schemeClr val="bg1"/>
              </a:gs>
              <a:gs pos="100000">
                <a:schemeClr val="accent3"/>
              </a:gs>
            </a:gsLst>
            <a:lin ang="5400000" scaled="1"/>
          </a:gradFill>
          <a:ln w="31750">
            <a:solidFill>
              <a:schemeClr val="tx1"/>
            </a:solidFill>
            <a:miter lim="800000"/>
            <a:headEnd/>
            <a:tailEnd type="stealth" w="lg" len="lg"/>
          </a:ln>
          <a:effectLst/>
        </p:spPr>
        <p:txBody>
          <a:bodyPr/>
          <a:lstStyle/>
          <a:p>
            <a:pPr algn="ctr">
              <a:defRPr/>
            </a:pPr>
            <a:r>
              <a:rPr lang="ru-RU" sz="2000" b="1" dirty="0">
                <a:latin typeface="Arial" pitchFamily="34" charset="0"/>
              </a:rPr>
              <a:t>Центр</a:t>
            </a:r>
            <a:endParaRPr lang="ru-RU" dirty="0">
              <a:latin typeface="Arial" pitchFamily="34" charset="0"/>
            </a:endParaRPr>
          </a:p>
        </p:txBody>
      </p:sp>
      <p:sp>
        <p:nvSpPr>
          <p:cNvPr id="17430" name="AutoShape 22"/>
          <p:cNvSpPr>
            <a:spLocks/>
          </p:cNvSpPr>
          <p:nvPr/>
        </p:nvSpPr>
        <p:spPr bwMode="auto">
          <a:xfrm>
            <a:off x="3927475" y="3656013"/>
            <a:ext cx="1584325" cy="431800"/>
          </a:xfrm>
          <a:prstGeom prst="borderCallout2">
            <a:avLst>
              <a:gd name="adj1" fmla="val 26472"/>
              <a:gd name="adj2" fmla="val -4810"/>
              <a:gd name="adj3" fmla="val 26472"/>
              <a:gd name="adj4" fmla="val -38477"/>
              <a:gd name="adj5" fmla="val -109190"/>
              <a:gd name="adj6" fmla="val -73245"/>
            </a:avLst>
          </a:prstGeom>
          <a:gradFill rotWithShape="1">
            <a:gsLst>
              <a:gs pos="0">
                <a:schemeClr val="accent3"/>
              </a:gs>
              <a:gs pos="50000">
                <a:schemeClr val="bg1"/>
              </a:gs>
              <a:gs pos="100000">
                <a:schemeClr val="accent3"/>
              </a:gs>
            </a:gsLst>
            <a:lin ang="5400000" scaled="1"/>
          </a:gradFill>
          <a:ln w="31750">
            <a:solidFill>
              <a:schemeClr val="tx1"/>
            </a:solidFill>
            <a:miter lim="800000"/>
            <a:headEnd/>
            <a:tailEnd type="stealth" w="lg" len="lg"/>
          </a:ln>
          <a:effectLst/>
        </p:spPr>
        <p:txBody>
          <a:bodyPr/>
          <a:lstStyle/>
          <a:p>
            <a:pPr algn="ctr">
              <a:defRPr/>
            </a:pPr>
            <a:r>
              <a:rPr lang="ru-RU" sz="2000" b="1" dirty="0">
                <a:latin typeface="Arial" pitchFamily="34" charset="0"/>
              </a:rPr>
              <a:t>Радиус</a:t>
            </a:r>
            <a:r>
              <a:rPr lang="en-US" sz="2000" b="1" dirty="0">
                <a:latin typeface="Arial" pitchFamily="34" charset="0"/>
              </a:rPr>
              <a:t> (r)</a:t>
            </a:r>
            <a:endParaRPr lang="ru-RU" dirty="0">
              <a:latin typeface="Arial" pitchFamily="34" charset="0"/>
            </a:endParaRPr>
          </a:p>
        </p:txBody>
      </p:sp>
      <p:sp>
        <p:nvSpPr>
          <p:cNvPr id="17431" name="Line 23"/>
          <p:cNvSpPr>
            <a:spLocks noChangeShapeType="1"/>
          </p:cNvSpPr>
          <p:nvPr/>
        </p:nvSpPr>
        <p:spPr bwMode="auto">
          <a:xfrm flipH="1" flipV="1">
            <a:off x="1984375" y="2647950"/>
            <a:ext cx="215900" cy="2160588"/>
          </a:xfrm>
          <a:prstGeom prst="line">
            <a:avLst/>
          </a:prstGeom>
          <a:noFill/>
          <a:ln w="31750">
            <a:solidFill>
              <a:schemeClr val="tx1"/>
            </a:solidFill>
            <a:round/>
            <a:headEnd/>
            <a:tailEnd type="stealth" w="lg" len="lg"/>
          </a:ln>
        </p:spPr>
        <p:txBody>
          <a:bodyPr/>
          <a:lstStyle/>
          <a:p>
            <a:endParaRPr lang="ru-RU"/>
          </a:p>
        </p:txBody>
      </p:sp>
      <p:sp>
        <p:nvSpPr>
          <p:cNvPr id="17432" name="AutoShape 24"/>
          <p:cNvSpPr>
            <a:spLocks/>
          </p:cNvSpPr>
          <p:nvPr/>
        </p:nvSpPr>
        <p:spPr bwMode="auto">
          <a:xfrm>
            <a:off x="327025" y="4735513"/>
            <a:ext cx="1763713" cy="546100"/>
          </a:xfrm>
          <a:prstGeom prst="borderCallout1">
            <a:avLst>
              <a:gd name="adj1" fmla="val 20931"/>
              <a:gd name="adj2" fmla="val 104319"/>
              <a:gd name="adj3" fmla="val -175000"/>
              <a:gd name="adj4" fmla="val 117370"/>
            </a:avLst>
          </a:prstGeom>
          <a:gradFill rotWithShape="1">
            <a:gsLst>
              <a:gs pos="0">
                <a:schemeClr val="accent3"/>
              </a:gs>
              <a:gs pos="50000">
                <a:schemeClr val="bg1"/>
              </a:gs>
              <a:gs pos="100000">
                <a:schemeClr val="accent3"/>
              </a:gs>
            </a:gsLst>
            <a:lin ang="5400000" scaled="1"/>
          </a:gradFill>
          <a:ln w="31750">
            <a:solidFill>
              <a:schemeClr val="tx1"/>
            </a:solidFill>
            <a:miter lim="800000"/>
            <a:headEnd/>
            <a:tailEnd type="stealth" w="lg" len="lg"/>
          </a:ln>
          <a:effectLst/>
        </p:spPr>
        <p:txBody>
          <a:bodyPr/>
          <a:lstStyle/>
          <a:p>
            <a:pPr algn="ctr">
              <a:defRPr/>
            </a:pPr>
            <a:r>
              <a:rPr lang="ru-RU" sz="2000" b="1" dirty="0">
                <a:latin typeface="Arial" pitchFamily="34" charset="0"/>
              </a:rPr>
              <a:t>Диаметр</a:t>
            </a:r>
            <a:r>
              <a:rPr lang="en-US" sz="2000" b="1" dirty="0">
                <a:latin typeface="Arial" pitchFamily="34" charset="0"/>
              </a:rPr>
              <a:t> (d)</a:t>
            </a:r>
            <a:endParaRPr lang="ru-RU" dirty="0">
              <a:latin typeface="Arial" pitchFamily="34" charset="0"/>
            </a:endParaRPr>
          </a:p>
        </p:txBody>
      </p:sp>
      <p:sp>
        <p:nvSpPr>
          <p:cNvPr id="14359" name="WordArt 26"/>
          <p:cNvSpPr>
            <a:spLocks noChangeArrowheads="1" noChangeShapeType="1" noTextEdit="1"/>
          </p:cNvSpPr>
          <p:nvPr/>
        </p:nvSpPr>
        <p:spPr bwMode="auto">
          <a:xfrm>
            <a:off x="684213" y="333375"/>
            <a:ext cx="7775575" cy="749300"/>
          </a:xfrm>
          <a:prstGeom prst="rect">
            <a:avLst/>
          </a:prstGeom>
        </p:spPr>
        <p:txBody>
          <a:bodyPr wrap="none" fromWordArt="1">
            <a:prstTxWarp prst="textPlain">
              <a:avLst>
                <a:gd name="adj" fmla="val 50000"/>
              </a:avLst>
            </a:prstTxWarp>
          </a:bodyPr>
          <a:lstStyle/>
          <a:p>
            <a:pPr algn="ctr"/>
            <a:r>
              <a:rPr lang="ru-RU" sz="3600" b="1" kern="10">
                <a:ln w="9525">
                  <a:solidFill>
                    <a:srgbClr val="000000"/>
                  </a:solidFill>
                  <a:round/>
                  <a:headEnd/>
                  <a:tailEnd/>
                </a:ln>
                <a:solidFill>
                  <a:srgbClr val="FFFFFF"/>
                </a:solidFill>
                <a:latin typeface="Arial"/>
                <a:cs typeface="Arial"/>
              </a:rPr>
              <a:t>Запомним и отличим!</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path" presetSubtype="0" accel="50000" decel="50000" fill="hold" grpId="0" nodeType="clickEffect">
                                  <p:stCondLst>
                                    <p:cond delay="0"/>
                                  </p:stCondLst>
                                  <p:childTnLst>
                                    <p:animMotion origin="layout" path="M -3.05556E-6 -7.40741E-7 L -0.5809 -0.01296 " pathEditMode="relative" rAng="0" ptsTypes="AA">
                                      <p:cBhvr>
                                        <p:cTn id="6" dur="2000" fill="hold"/>
                                        <p:tgtEl>
                                          <p:spTgt spid="17410"/>
                                        </p:tgtEl>
                                        <p:attrNameLst>
                                          <p:attrName>ppt_x</p:attrName>
                                          <p:attrName>ppt_y</p:attrName>
                                        </p:attrNameLst>
                                      </p:cBhvr>
                                      <p:rCtr x="-290" y="-6"/>
                                    </p:animMotion>
                                  </p:childTnLst>
                                </p:cTn>
                              </p:par>
                            </p:childTnLst>
                          </p:cTn>
                        </p:par>
                      </p:childTnLst>
                    </p:cTn>
                  </p:par>
                  <p:par>
                    <p:cTn id="7" fill="hold">
                      <p:stCondLst>
                        <p:cond delay="indefinite"/>
                      </p:stCondLst>
                      <p:childTnLst>
                        <p:par>
                          <p:cTn id="8" fill="hold">
                            <p:stCondLst>
                              <p:cond delay="0"/>
                            </p:stCondLst>
                            <p:childTnLst>
                              <p:par>
                                <p:cTn id="9" presetID="26" presetClass="entr" presetSubtype="0" fill="hold" grpId="0" nodeType="clickEffect">
                                  <p:stCondLst>
                                    <p:cond delay="0"/>
                                  </p:stCondLst>
                                  <p:childTnLst>
                                    <p:set>
                                      <p:cBhvr>
                                        <p:cTn id="10" dur="1" fill="hold">
                                          <p:stCondLst>
                                            <p:cond delay="0"/>
                                          </p:stCondLst>
                                        </p:cTn>
                                        <p:tgtEl>
                                          <p:spTgt spid="17413"/>
                                        </p:tgtEl>
                                        <p:attrNameLst>
                                          <p:attrName>style.visibility</p:attrName>
                                        </p:attrNameLst>
                                      </p:cBhvr>
                                      <p:to>
                                        <p:strVal val="visible"/>
                                      </p:to>
                                    </p:set>
                                    <p:animEffect transition="in" filter="wipe(down)">
                                      <p:cBhvr>
                                        <p:cTn id="11" dur="580">
                                          <p:stCondLst>
                                            <p:cond delay="0"/>
                                          </p:stCondLst>
                                        </p:cTn>
                                        <p:tgtEl>
                                          <p:spTgt spid="17413"/>
                                        </p:tgtEl>
                                      </p:cBhvr>
                                    </p:animEffect>
                                    <p:anim calcmode="lin" valueType="num">
                                      <p:cBhvr>
                                        <p:cTn id="12" dur="1822" tmFilter="0,0; 0.14,0.36; 0.43,0.73; 0.71,0.91; 1.0,1.0">
                                          <p:stCondLst>
                                            <p:cond delay="0"/>
                                          </p:stCondLst>
                                        </p:cTn>
                                        <p:tgtEl>
                                          <p:spTgt spid="17413"/>
                                        </p:tgtEl>
                                        <p:attrNameLst>
                                          <p:attrName>ppt_x</p:attrName>
                                        </p:attrNameLst>
                                      </p:cBhvr>
                                      <p:tavLst>
                                        <p:tav tm="0">
                                          <p:val>
                                            <p:strVal val="#ppt_x-0.25"/>
                                          </p:val>
                                        </p:tav>
                                        <p:tav tm="100000">
                                          <p:val>
                                            <p:strVal val="#ppt_x"/>
                                          </p:val>
                                        </p:tav>
                                      </p:tavLst>
                                    </p:anim>
                                    <p:anim calcmode="lin" valueType="num">
                                      <p:cBhvr>
                                        <p:cTn id="13" dur="664" tmFilter="0.0,0.0; 0.25,0.07; 0.50,0.2; 0.75,0.467; 1.0,1.0">
                                          <p:stCondLst>
                                            <p:cond delay="0"/>
                                          </p:stCondLst>
                                        </p:cTn>
                                        <p:tgtEl>
                                          <p:spTgt spid="17413"/>
                                        </p:tgtEl>
                                        <p:attrNameLst>
                                          <p:attrName>ppt_y</p:attrName>
                                        </p:attrNameLst>
                                      </p:cBhvr>
                                      <p:tavLst>
                                        <p:tav tm="0" fmla="#ppt_y-sin(pi*$)/3">
                                          <p:val>
                                            <p:fltVal val="0.5"/>
                                          </p:val>
                                        </p:tav>
                                        <p:tav tm="100000">
                                          <p:val>
                                            <p:fltVal val="1"/>
                                          </p:val>
                                        </p:tav>
                                      </p:tavLst>
                                    </p:anim>
                                    <p:anim calcmode="lin" valueType="num">
                                      <p:cBhvr>
                                        <p:cTn id="14" dur="664" tmFilter="0, 0; 0.125,0.2665; 0.25,0.4; 0.375,0.465; 0.5,0.5;  0.625,0.535; 0.75,0.6; 0.875,0.7335; 1,1">
                                          <p:stCondLst>
                                            <p:cond delay="664"/>
                                          </p:stCondLst>
                                        </p:cTn>
                                        <p:tgtEl>
                                          <p:spTgt spid="17413"/>
                                        </p:tgtEl>
                                        <p:attrNameLst>
                                          <p:attrName>ppt_y</p:attrName>
                                        </p:attrNameLst>
                                      </p:cBhvr>
                                      <p:tavLst>
                                        <p:tav tm="0" fmla="#ppt_y-sin(pi*$)/9">
                                          <p:val>
                                            <p:fltVal val="0"/>
                                          </p:val>
                                        </p:tav>
                                        <p:tav tm="100000">
                                          <p:val>
                                            <p:fltVal val="1"/>
                                          </p:val>
                                        </p:tav>
                                      </p:tavLst>
                                    </p:anim>
                                    <p:anim calcmode="lin" valueType="num">
                                      <p:cBhvr>
                                        <p:cTn id="15" dur="332" tmFilter="0, 0; 0.125,0.2665; 0.25,0.4; 0.375,0.465; 0.5,0.5;  0.625,0.535; 0.75,0.6; 0.875,0.7335; 1,1">
                                          <p:stCondLst>
                                            <p:cond delay="1324"/>
                                          </p:stCondLst>
                                        </p:cTn>
                                        <p:tgtEl>
                                          <p:spTgt spid="17413"/>
                                        </p:tgtEl>
                                        <p:attrNameLst>
                                          <p:attrName>ppt_y</p:attrName>
                                        </p:attrNameLst>
                                      </p:cBhvr>
                                      <p:tavLst>
                                        <p:tav tm="0" fmla="#ppt_y-sin(pi*$)/27">
                                          <p:val>
                                            <p:fltVal val="0"/>
                                          </p:val>
                                        </p:tav>
                                        <p:tav tm="100000">
                                          <p:val>
                                            <p:fltVal val="1"/>
                                          </p:val>
                                        </p:tav>
                                      </p:tavLst>
                                    </p:anim>
                                    <p:anim calcmode="lin" valueType="num">
                                      <p:cBhvr>
                                        <p:cTn id="16" dur="164" tmFilter="0, 0; 0.125,0.2665; 0.25,0.4; 0.375,0.465; 0.5,0.5;  0.625,0.535; 0.75,0.6; 0.875,0.7335; 1,1">
                                          <p:stCondLst>
                                            <p:cond delay="1656"/>
                                          </p:stCondLst>
                                        </p:cTn>
                                        <p:tgtEl>
                                          <p:spTgt spid="17413"/>
                                        </p:tgtEl>
                                        <p:attrNameLst>
                                          <p:attrName>ppt_y</p:attrName>
                                        </p:attrNameLst>
                                      </p:cBhvr>
                                      <p:tavLst>
                                        <p:tav tm="0" fmla="#ppt_y-sin(pi*$)/81">
                                          <p:val>
                                            <p:fltVal val="0"/>
                                          </p:val>
                                        </p:tav>
                                        <p:tav tm="100000">
                                          <p:val>
                                            <p:fltVal val="1"/>
                                          </p:val>
                                        </p:tav>
                                      </p:tavLst>
                                    </p:anim>
                                    <p:animScale>
                                      <p:cBhvr>
                                        <p:cTn id="17" dur="26">
                                          <p:stCondLst>
                                            <p:cond delay="650"/>
                                          </p:stCondLst>
                                        </p:cTn>
                                        <p:tgtEl>
                                          <p:spTgt spid="17413"/>
                                        </p:tgtEl>
                                      </p:cBhvr>
                                      <p:to x="100000" y="60000"/>
                                    </p:animScale>
                                    <p:animScale>
                                      <p:cBhvr>
                                        <p:cTn id="18" dur="166" decel="50000">
                                          <p:stCondLst>
                                            <p:cond delay="676"/>
                                          </p:stCondLst>
                                        </p:cTn>
                                        <p:tgtEl>
                                          <p:spTgt spid="17413"/>
                                        </p:tgtEl>
                                      </p:cBhvr>
                                      <p:to x="100000" y="100000"/>
                                    </p:animScale>
                                    <p:animScale>
                                      <p:cBhvr>
                                        <p:cTn id="19" dur="26">
                                          <p:stCondLst>
                                            <p:cond delay="1312"/>
                                          </p:stCondLst>
                                        </p:cTn>
                                        <p:tgtEl>
                                          <p:spTgt spid="17413"/>
                                        </p:tgtEl>
                                      </p:cBhvr>
                                      <p:to x="100000" y="80000"/>
                                    </p:animScale>
                                    <p:animScale>
                                      <p:cBhvr>
                                        <p:cTn id="20" dur="166" decel="50000">
                                          <p:stCondLst>
                                            <p:cond delay="1338"/>
                                          </p:stCondLst>
                                        </p:cTn>
                                        <p:tgtEl>
                                          <p:spTgt spid="17413"/>
                                        </p:tgtEl>
                                      </p:cBhvr>
                                      <p:to x="100000" y="100000"/>
                                    </p:animScale>
                                    <p:animScale>
                                      <p:cBhvr>
                                        <p:cTn id="21" dur="26">
                                          <p:stCondLst>
                                            <p:cond delay="1642"/>
                                          </p:stCondLst>
                                        </p:cTn>
                                        <p:tgtEl>
                                          <p:spTgt spid="17413"/>
                                        </p:tgtEl>
                                      </p:cBhvr>
                                      <p:to x="100000" y="90000"/>
                                    </p:animScale>
                                    <p:animScale>
                                      <p:cBhvr>
                                        <p:cTn id="22" dur="166" decel="50000">
                                          <p:stCondLst>
                                            <p:cond delay="1668"/>
                                          </p:stCondLst>
                                        </p:cTn>
                                        <p:tgtEl>
                                          <p:spTgt spid="17413"/>
                                        </p:tgtEl>
                                      </p:cBhvr>
                                      <p:to x="100000" y="100000"/>
                                    </p:animScale>
                                    <p:animScale>
                                      <p:cBhvr>
                                        <p:cTn id="23" dur="26">
                                          <p:stCondLst>
                                            <p:cond delay="1808"/>
                                          </p:stCondLst>
                                        </p:cTn>
                                        <p:tgtEl>
                                          <p:spTgt spid="17413"/>
                                        </p:tgtEl>
                                      </p:cBhvr>
                                      <p:to x="100000" y="95000"/>
                                    </p:animScale>
                                    <p:animScale>
                                      <p:cBhvr>
                                        <p:cTn id="24" dur="166" decel="50000">
                                          <p:stCondLst>
                                            <p:cond delay="1834"/>
                                          </p:stCondLst>
                                        </p:cTn>
                                        <p:tgtEl>
                                          <p:spTgt spid="17413"/>
                                        </p:tgtEl>
                                      </p:cBhvr>
                                      <p:to x="100000" y="100000"/>
                                    </p:animScale>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17425"/>
                                        </p:tgtEl>
                                        <p:attrNameLst>
                                          <p:attrName>style.visibility</p:attrName>
                                        </p:attrNameLst>
                                      </p:cBhvr>
                                      <p:to>
                                        <p:strVal val="visible"/>
                                      </p:to>
                                    </p:set>
                                    <p:animEffect transition="in" filter="fade">
                                      <p:cBhvr>
                                        <p:cTn id="29" dur="2000"/>
                                        <p:tgtEl>
                                          <p:spTgt spid="17425"/>
                                        </p:tgtEl>
                                      </p:cBhvr>
                                    </p:animEffect>
                                  </p:childTnLst>
                                </p:cTn>
                              </p:par>
                            </p:childTnLst>
                          </p:cTn>
                        </p:par>
                        <p:par>
                          <p:cTn id="30" fill="hold">
                            <p:stCondLst>
                              <p:cond delay="2000"/>
                            </p:stCondLst>
                            <p:childTnLst>
                              <p:par>
                                <p:cTn id="31" presetID="10" presetClass="entr" presetSubtype="0" fill="hold" grpId="0" nodeType="afterEffect">
                                  <p:stCondLst>
                                    <p:cond delay="0"/>
                                  </p:stCondLst>
                                  <p:childTnLst>
                                    <p:set>
                                      <p:cBhvr>
                                        <p:cTn id="32" dur="1" fill="hold">
                                          <p:stCondLst>
                                            <p:cond delay="0"/>
                                          </p:stCondLst>
                                        </p:cTn>
                                        <p:tgtEl>
                                          <p:spTgt spid="17423"/>
                                        </p:tgtEl>
                                        <p:attrNameLst>
                                          <p:attrName>style.visibility</p:attrName>
                                        </p:attrNameLst>
                                      </p:cBhvr>
                                      <p:to>
                                        <p:strVal val="visible"/>
                                      </p:to>
                                    </p:set>
                                    <p:animEffect transition="in" filter="fade">
                                      <p:cBhvr>
                                        <p:cTn id="33" dur="500"/>
                                        <p:tgtEl>
                                          <p:spTgt spid="17423"/>
                                        </p:tgtEl>
                                      </p:cBhvr>
                                    </p:animEffect>
                                  </p:childTnLst>
                                </p:cTn>
                              </p:par>
                            </p:childTnLst>
                          </p:cTn>
                        </p:par>
                        <p:par>
                          <p:cTn id="34" fill="hold">
                            <p:stCondLst>
                              <p:cond delay="2500"/>
                            </p:stCondLst>
                            <p:childTnLst>
                              <p:par>
                                <p:cTn id="35" presetID="10" presetClass="entr" presetSubtype="0" fill="hold" grpId="0" nodeType="afterEffect">
                                  <p:stCondLst>
                                    <p:cond delay="0"/>
                                  </p:stCondLst>
                                  <p:childTnLst>
                                    <p:set>
                                      <p:cBhvr>
                                        <p:cTn id="36" dur="1" fill="hold">
                                          <p:stCondLst>
                                            <p:cond delay="0"/>
                                          </p:stCondLst>
                                        </p:cTn>
                                        <p:tgtEl>
                                          <p:spTgt spid="17416"/>
                                        </p:tgtEl>
                                        <p:attrNameLst>
                                          <p:attrName>style.visibility</p:attrName>
                                        </p:attrNameLst>
                                      </p:cBhvr>
                                      <p:to>
                                        <p:strVal val="visible"/>
                                      </p:to>
                                    </p:set>
                                    <p:animEffect transition="in" filter="fade">
                                      <p:cBhvr>
                                        <p:cTn id="37" dur="500"/>
                                        <p:tgtEl>
                                          <p:spTgt spid="17416"/>
                                        </p:tgtEl>
                                      </p:cBhvr>
                                    </p:animEffect>
                                  </p:childTnLst>
                                </p:cTn>
                              </p:par>
                            </p:childTnLst>
                          </p:cTn>
                        </p:par>
                        <p:par>
                          <p:cTn id="38" fill="hold">
                            <p:stCondLst>
                              <p:cond delay="3000"/>
                            </p:stCondLst>
                            <p:childTnLst>
                              <p:par>
                                <p:cTn id="39" presetID="10" presetClass="entr" presetSubtype="0" fill="hold" grpId="0" nodeType="afterEffect">
                                  <p:stCondLst>
                                    <p:cond delay="0"/>
                                  </p:stCondLst>
                                  <p:childTnLst>
                                    <p:set>
                                      <p:cBhvr>
                                        <p:cTn id="40" dur="1" fill="hold">
                                          <p:stCondLst>
                                            <p:cond delay="0"/>
                                          </p:stCondLst>
                                        </p:cTn>
                                        <p:tgtEl>
                                          <p:spTgt spid="17424"/>
                                        </p:tgtEl>
                                        <p:attrNameLst>
                                          <p:attrName>style.visibility</p:attrName>
                                        </p:attrNameLst>
                                      </p:cBhvr>
                                      <p:to>
                                        <p:strVal val="visible"/>
                                      </p:to>
                                    </p:set>
                                    <p:animEffect transition="in" filter="fade">
                                      <p:cBhvr>
                                        <p:cTn id="41" dur="500"/>
                                        <p:tgtEl>
                                          <p:spTgt spid="17424"/>
                                        </p:tgtEl>
                                      </p:cBhvr>
                                    </p:animEffect>
                                  </p:childTnLst>
                                </p:cTn>
                              </p:par>
                            </p:childTnLst>
                          </p:cTn>
                        </p:par>
                        <p:par>
                          <p:cTn id="42" fill="hold">
                            <p:stCondLst>
                              <p:cond delay="3500"/>
                            </p:stCondLst>
                            <p:childTnLst>
                              <p:par>
                                <p:cTn id="43" presetID="10" presetClass="entr" presetSubtype="0" fill="hold" grpId="0" nodeType="afterEffect">
                                  <p:stCondLst>
                                    <p:cond delay="0"/>
                                  </p:stCondLst>
                                  <p:childTnLst>
                                    <p:set>
                                      <p:cBhvr>
                                        <p:cTn id="44" dur="1" fill="hold">
                                          <p:stCondLst>
                                            <p:cond delay="0"/>
                                          </p:stCondLst>
                                        </p:cTn>
                                        <p:tgtEl>
                                          <p:spTgt spid="17417"/>
                                        </p:tgtEl>
                                        <p:attrNameLst>
                                          <p:attrName>style.visibility</p:attrName>
                                        </p:attrNameLst>
                                      </p:cBhvr>
                                      <p:to>
                                        <p:strVal val="visible"/>
                                      </p:to>
                                    </p:set>
                                    <p:animEffect transition="in" filter="fade">
                                      <p:cBhvr>
                                        <p:cTn id="45" dur="500"/>
                                        <p:tgtEl>
                                          <p:spTgt spid="17417"/>
                                        </p:tgtEl>
                                      </p:cBhvr>
                                    </p:animEffect>
                                  </p:childTnLst>
                                </p:cTn>
                              </p:par>
                            </p:childTnLst>
                          </p:cTn>
                        </p:par>
                        <p:par>
                          <p:cTn id="46" fill="hold">
                            <p:stCondLst>
                              <p:cond delay="4000"/>
                            </p:stCondLst>
                            <p:childTnLst>
                              <p:par>
                                <p:cTn id="47" presetID="10" presetClass="entr" presetSubtype="0" fill="hold" grpId="0" nodeType="afterEffect">
                                  <p:stCondLst>
                                    <p:cond delay="0"/>
                                  </p:stCondLst>
                                  <p:childTnLst>
                                    <p:set>
                                      <p:cBhvr>
                                        <p:cTn id="48" dur="1" fill="hold">
                                          <p:stCondLst>
                                            <p:cond delay="0"/>
                                          </p:stCondLst>
                                        </p:cTn>
                                        <p:tgtEl>
                                          <p:spTgt spid="17426"/>
                                        </p:tgtEl>
                                        <p:attrNameLst>
                                          <p:attrName>style.visibility</p:attrName>
                                        </p:attrNameLst>
                                      </p:cBhvr>
                                      <p:to>
                                        <p:strVal val="visible"/>
                                      </p:to>
                                    </p:set>
                                    <p:animEffect transition="in" filter="fade">
                                      <p:cBhvr>
                                        <p:cTn id="49" dur="500"/>
                                        <p:tgtEl>
                                          <p:spTgt spid="17426"/>
                                        </p:tgtEl>
                                      </p:cBhvr>
                                    </p:animEffect>
                                  </p:childTnLst>
                                </p:cTn>
                              </p:par>
                            </p:childTnLst>
                          </p:cTn>
                        </p:par>
                        <p:par>
                          <p:cTn id="50" fill="hold">
                            <p:stCondLst>
                              <p:cond delay="4500"/>
                            </p:stCondLst>
                            <p:childTnLst>
                              <p:par>
                                <p:cTn id="51" presetID="10" presetClass="entr" presetSubtype="0" fill="hold" grpId="0" nodeType="afterEffect">
                                  <p:stCondLst>
                                    <p:cond delay="0"/>
                                  </p:stCondLst>
                                  <p:childTnLst>
                                    <p:set>
                                      <p:cBhvr>
                                        <p:cTn id="52" dur="1" fill="hold">
                                          <p:stCondLst>
                                            <p:cond delay="0"/>
                                          </p:stCondLst>
                                        </p:cTn>
                                        <p:tgtEl>
                                          <p:spTgt spid="17418"/>
                                        </p:tgtEl>
                                        <p:attrNameLst>
                                          <p:attrName>style.visibility</p:attrName>
                                        </p:attrNameLst>
                                      </p:cBhvr>
                                      <p:to>
                                        <p:strVal val="visible"/>
                                      </p:to>
                                    </p:set>
                                    <p:animEffect transition="in" filter="fade">
                                      <p:cBhvr>
                                        <p:cTn id="53" dur="500"/>
                                        <p:tgtEl>
                                          <p:spTgt spid="17418"/>
                                        </p:tgtEl>
                                      </p:cBhvr>
                                    </p:animEffect>
                                  </p:childTnLst>
                                </p:cTn>
                              </p:par>
                            </p:childTnLst>
                          </p:cTn>
                        </p:par>
                        <p:par>
                          <p:cTn id="54" fill="hold">
                            <p:stCondLst>
                              <p:cond delay="5000"/>
                            </p:stCondLst>
                            <p:childTnLst>
                              <p:par>
                                <p:cTn id="55" presetID="10" presetClass="entr" presetSubtype="0" fill="hold" grpId="0" nodeType="afterEffect">
                                  <p:stCondLst>
                                    <p:cond delay="0"/>
                                  </p:stCondLst>
                                  <p:childTnLst>
                                    <p:set>
                                      <p:cBhvr>
                                        <p:cTn id="56" dur="1" fill="hold">
                                          <p:stCondLst>
                                            <p:cond delay="0"/>
                                          </p:stCondLst>
                                        </p:cTn>
                                        <p:tgtEl>
                                          <p:spTgt spid="17415"/>
                                        </p:tgtEl>
                                        <p:attrNameLst>
                                          <p:attrName>style.visibility</p:attrName>
                                        </p:attrNameLst>
                                      </p:cBhvr>
                                      <p:to>
                                        <p:strVal val="visible"/>
                                      </p:to>
                                    </p:set>
                                    <p:animEffect transition="in" filter="fade">
                                      <p:cBhvr>
                                        <p:cTn id="57" dur="500"/>
                                        <p:tgtEl>
                                          <p:spTgt spid="17415"/>
                                        </p:tgtEl>
                                      </p:cBhvr>
                                    </p:animEffect>
                                  </p:childTnLst>
                                </p:cTn>
                              </p:par>
                            </p:childTnLst>
                          </p:cTn>
                        </p:par>
                        <p:par>
                          <p:cTn id="58" fill="hold">
                            <p:stCondLst>
                              <p:cond delay="5500"/>
                            </p:stCondLst>
                            <p:childTnLst>
                              <p:par>
                                <p:cTn id="59" presetID="10" presetClass="entr" presetSubtype="0" fill="hold" grpId="0" nodeType="afterEffect">
                                  <p:stCondLst>
                                    <p:cond delay="0"/>
                                  </p:stCondLst>
                                  <p:childTnLst>
                                    <p:set>
                                      <p:cBhvr>
                                        <p:cTn id="60" dur="1" fill="hold">
                                          <p:stCondLst>
                                            <p:cond delay="0"/>
                                          </p:stCondLst>
                                        </p:cTn>
                                        <p:tgtEl>
                                          <p:spTgt spid="17427"/>
                                        </p:tgtEl>
                                        <p:attrNameLst>
                                          <p:attrName>style.visibility</p:attrName>
                                        </p:attrNameLst>
                                      </p:cBhvr>
                                      <p:to>
                                        <p:strVal val="visible"/>
                                      </p:to>
                                    </p:set>
                                    <p:animEffect transition="in" filter="fade">
                                      <p:cBhvr>
                                        <p:cTn id="61" dur="500"/>
                                        <p:tgtEl>
                                          <p:spTgt spid="17427"/>
                                        </p:tgtEl>
                                      </p:cBhvr>
                                    </p:animEffect>
                                  </p:childTnLst>
                                </p:cTn>
                              </p:par>
                            </p:childTnLst>
                          </p:cTn>
                        </p:par>
                        <p:par>
                          <p:cTn id="62" fill="hold">
                            <p:stCondLst>
                              <p:cond delay="6000"/>
                            </p:stCondLst>
                            <p:childTnLst>
                              <p:par>
                                <p:cTn id="63" presetID="10" presetClass="entr" presetSubtype="0" fill="hold" grpId="0" nodeType="afterEffect">
                                  <p:stCondLst>
                                    <p:cond delay="0"/>
                                  </p:stCondLst>
                                  <p:childTnLst>
                                    <p:set>
                                      <p:cBhvr>
                                        <p:cTn id="64" dur="1" fill="hold">
                                          <p:stCondLst>
                                            <p:cond delay="0"/>
                                          </p:stCondLst>
                                        </p:cTn>
                                        <p:tgtEl>
                                          <p:spTgt spid="17428"/>
                                        </p:tgtEl>
                                        <p:attrNameLst>
                                          <p:attrName>style.visibility</p:attrName>
                                        </p:attrNameLst>
                                      </p:cBhvr>
                                      <p:to>
                                        <p:strVal val="visible"/>
                                      </p:to>
                                    </p:set>
                                    <p:animEffect transition="in" filter="fade">
                                      <p:cBhvr>
                                        <p:cTn id="65" dur="500"/>
                                        <p:tgtEl>
                                          <p:spTgt spid="17428"/>
                                        </p:tgtEl>
                                      </p:cBhvr>
                                    </p:animEffect>
                                  </p:childTnLst>
                                </p:cTn>
                              </p:par>
                            </p:childTnLst>
                          </p:cTn>
                        </p:par>
                        <p:par>
                          <p:cTn id="66" fill="hold">
                            <p:stCondLst>
                              <p:cond delay="6500"/>
                            </p:stCondLst>
                            <p:childTnLst>
                              <p:par>
                                <p:cTn id="67" presetID="10" presetClass="entr" presetSubtype="0" fill="hold" grpId="0" nodeType="afterEffect">
                                  <p:stCondLst>
                                    <p:cond delay="0"/>
                                  </p:stCondLst>
                                  <p:childTnLst>
                                    <p:set>
                                      <p:cBhvr>
                                        <p:cTn id="68" dur="1" fill="hold">
                                          <p:stCondLst>
                                            <p:cond delay="0"/>
                                          </p:stCondLst>
                                        </p:cTn>
                                        <p:tgtEl>
                                          <p:spTgt spid="17422"/>
                                        </p:tgtEl>
                                        <p:attrNameLst>
                                          <p:attrName>style.visibility</p:attrName>
                                        </p:attrNameLst>
                                      </p:cBhvr>
                                      <p:to>
                                        <p:strVal val="visible"/>
                                      </p:to>
                                    </p:set>
                                    <p:animEffect transition="in" filter="fade">
                                      <p:cBhvr>
                                        <p:cTn id="69" dur="500"/>
                                        <p:tgtEl>
                                          <p:spTgt spid="17422"/>
                                        </p:tgtEl>
                                      </p:cBhvr>
                                    </p:animEffect>
                                  </p:childTnLst>
                                </p:cTn>
                              </p:par>
                            </p:childTnLst>
                          </p:cTn>
                        </p:par>
                        <p:par>
                          <p:cTn id="70" fill="hold">
                            <p:stCondLst>
                              <p:cond delay="7000"/>
                            </p:stCondLst>
                            <p:childTnLst>
                              <p:par>
                                <p:cTn id="71" presetID="10" presetClass="entr" presetSubtype="0" fill="hold" grpId="0" nodeType="afterEffect">
                                  <p:stCondLst>
                                    <p:cond delay="0"/>
                                  </p:stCondLst>
                                  <p:childTnLst>
                                    <p:set>
                                      <p:cBhvr>
                                        <p:cTn id="72" dur="1" fill="hold">
                                          <p:stCondLst>
                                            <p:cond delay="0"/>
                                          </p:stCondLst>
                                        </p:cTn>
                                        <p:tgtEl>
                                          <p:spTgt spid="17419"/>
                                        </p:tgtEl>
                                        <p:attrNameLst>
                                          <p:attrName>style.visibility</p:attrName>
                                        </p:attrNameLst>
                                      </p:cBhvr>
                                      <p:to>
                                        <p:strVal val="visible"/>
                                      </p:to>
                                    </p:set>
                                    <p:animEffect transition="in" filter="fade">
                                      <p:cBhvr>
                                        <p:cTn id="73" dur="500"/>
                                        <p:tgtEl>
                                          <p:spTgt spid="17419"/>
                                        </p:tgtEl>
                                      </p:cBhvr>
                                    </p:animEffect>
                                  </p:childTnLst>
                                </p:cTn>
                              </p:par>
                            </p:childTnLst>
                          </p:cTn>
                        </p:par>
                        <p:par>
                          <p:cTn id="74" fill="hold">
                            <p:stCondLst>
                              <p:cond delay="7500"/>
                            </p:stCondLst>
                            <p:childTnLst>
                              <p:par>
                                <p:cTn id="75" presetID="10" presetClass="entr" presetSubtype="0" fill="hold" grpId="0" nodeType="afterEffect">
                                  <p:stCondLst>
                                    <p:cond delay="0"/>
                                  </p:stCondLst>
                                  <p:childTnLst>
                                    <p:set>
                                      <p:cBhvr>
                                        <p:cTn id="76" dur="1" fill="hold">
                                          <p:stCondLst>
                                            <p:cond delay="0"/>
                                          </p:stCondLst>
                                        </p:cTn>
                                        <p:tgtEl>
                                          <p:spTgt spid="17421"/>
                                        </p:tgtEl>
                                        <p:attrNameLst>
                                          <p:attrName>style.visibility</p:attrName>
                                        </p:attrNameLst>
                                      </p:cBhvr>
                                      <p:to>
                                        <p:strVal val="visible"/>
                                      </p:to>
                                    </p:set>
                                    <p:animEffect transition="in" filter="fade">
                                      <p:cBhvr>
                                        <p:cTn id="77" dur="500"/>
                                        <p:tgtEl>
                                          <p:spTgt spid="17421"/>
                                        </p:tgtEl>
                                      </p:cBhvr>
                                    </p:animEffect>
                                  </p:childTnLst>
                                </p:cTn>
                              </p:par>
                            </p:childTnLst>
                          </p:cTn>
                        </p:par>
                        <p:par>
                          <p:cTn id="78" fill="hold">
                            <p:stCondLst>
                              <p:cond delay="8000"/>
                            </p:stCondLst>
                            <p:childTnLst>
                              <p:par>
                                <p:cTn id="79" presetID="10" presetClass="entr" presetSubtype="0" fill="hold" grpId="0" nodeType="afterEffect">
                                  <p:stCondLst>
                                    <p:cond delay="0"/>
                                  </p:stCondLst>
                                  <p:childTnLst>
                                    <p:set>
                                      <p:cBhvr>
                                        <p:cTn id="80" dur="1" fill="hold">
                                          <p:stCondLst>
                                            <p:cond delay="0"/>
                                          </p:stCondLst>
                                        </p:cTn>
                                        <p:tgtEl>
                                          <p:spTgt spid="17420"/>
                                        </p:tgtEl>
                                        <p:attrNameLst>
                                          <p:attrName>style.visibility</p:attrName>
                                        </p:attrNameLst>
                                      </p:cBhvr>
                                      <p:to>
                                        <p:strVal val="visible"/>
                                      </p:to>
                                    </p:set>
                                    <p:animEffect transition="in" filter="fade">
                                      <p:cBhvr>
                                        <p:cTn id="81" dur="500"/>
                                        <p:tgtEl>
                                          <p:spTgt spid="17420"/>
                                        </p:tgtEl>
                                      </p:cBhvr>
                                    </p:animEffect>
                                  </p:childTnLst>
                                </p:cTn>
                              </p:par>
                            </p:childTnLst>
                          </p:cTn>
                        </p:par>
                        <p:par>
                          <p:cTn id="82" fill="hold">
                            <p:stCondLst>
                              <p:cond delay="8500"/>
                            </p:stCondLst>
                            <p:childTnLst>
                              <p:par>
                                <p:cTn id="83" presetID="10" presetClass="entr" presetSubtype="0" fill="hold" grpId="0" nodeType="afterEffect">
                                  <p:stCondLst>
                                    <p:cond delay="0"/>
                                  </p:stCondLst>
                                  <p:childTnLst>
                                    <p:set>
                                      <p:cBhvr>
                                        <p:cTn id="84" dur="1" fill="hold">
                                          <p:stCondLst>
                                            <p:cond delay="0"/>
                                          </p:stCondLst>
                                        </p:cTn>
                                        <p:tgtEl>
                                          <p:spTgt spid="17429"/>
                                        </p:tgtEl>
                                        <p:attrNameLst>
                                          <p:attrName>style.visibility</p:attrName>
                                        </p:attrNameLst>
                                      </p:cBhvr>
                                      <p:to>
                                        <p:strVal val="visible"/>
                                      </p:to>
                                    </p:set>
                                    <p:animEffect transition="in" filter="fade">
                                      <p:cBhvr>
                                        <p:cTn id="85" dur="1000"/>
                                        <p:tgtEl>
                                          <p:spTgt spid="17429"/>
                                        </p:tgtEl>
                                      </p:cBhvr>
                                    </p:animEffect>
                                  </p:childTnLst>
                                </p:cTn>
                              </p:par>
                            </p:childTnLst>
                          </p:cTn>
                        </p:par>
                        <p:par>
                          <p:cTn id="86" fill="hold">
                            <p:stCondLst>
                              <p:cond delay="9500"/>
                            </p:stCondLst>
                            <p:childTnLst>
                              <p:par>
                                <p:cTn id="87" presetID="10" presetClass="entr" presetSubtype="0" fill="hold" grpId="0" nodeType="afterEffect">
                                  <p:stCondLst>
                                    <p:cond delay="0"/>
                                  </p:stCondLst>
                                  <p:childTnLst>
                                    <p:set>
                                      <p:cBhvr>
                                        <p:cTn id="88" dur="1" fill="hold">
                                          <p:stCondLst>
                                            <p:cond delay="0"/>
                                          </p:stCondLst>
                                        </p:cTn>
                                        <p:tgtEl>
                                          <p:spTgt spid="17430"/>
                                        </p:tgtEl>
                                        <p:attrNameLst>
                                          <p:attrName>style.visibility</p:attrName>
                                        </p:attrNameLst>
                                      </p:cBhvr>
                                      <p:to>
                                        <p:strVal val="visible"/>
                                      </p:to>
                                    </p:set>
                                    <p:animEffect transition="in" filter="fade">
                                      <p:cBhvr>
                                        <p:cTn id="89" dur="1000"/>
                                        <p:tgtEl>
                                          <p:spTgt spid="17430"/>
                                        </p:tgtEl>
                                      </p:cBhvr>
                                    </p:animEffect>
                                  </p:childTnLst>
                                </p:cTn>
                              </p:par>
                            </p:childTnLst>
                          </p:cTn>
                        </p:par>
                        <p:par>
                          <p:cTn id="90" fill="hold">
                            <p:stCondLst>
                              <p:cond delay="10500"/>
                            </p:stCondLst>
                            <p:childTnLst>
                              <p:par>
                                <p:cTn id="91" presetID="10" presetClass="entr" presetSubtype="0" fill="hold" grpId="0" nodeType="afterEffect">
                                  <p:stCondLst>
                                    <p:cond delay="0"/>
                                  </p:stCondLst>
                                  <p:childTnLst>
                                    <p:set>
                                      <p:cBhvr>
                                        <p:cTn id="92" dur="1" fill="hold">
                                          <p:stCondLst>
                                            <p:cond delay="0"/>
                                          </p:stCondLst>
                                        </p:cTn>
                                        <p:tgtEl>
                                          <p:spTgt spid="17432"/>
                                        </p:tgtEl>
                                        <p:attrNameLst>
                                          <p:attrName>style.visibility</p:attrName>
                                        </p:attrNameLst>
                                      </p:cBhvr>
                                      <p:to>
                                        <p:strVal val="visible"/>
                                      </p:to>
                                    </p:set>
                                    <p:animEffect transition="in" filter="fade">
                                      <p:cBhvr>
                                        <p:cTn id="93" dur="1000"/>
                                        <p:tgtEl>
                                          <p:spTgt spid="17432"/>
                                        </p:tgtEl>
                                      </p:cBhvr>
                                    </p:animEffect>
                                  </p:childTnLst>
                                </p:cTn>
                              </p:par>
                              <p:par>
                                <p:cTn id="94" presetID="10" presetClass="entr" presetSubtype="0" fill="hold" grpId="0" nodeType="withEffect">
                                  <p:stCondLst>
                                    <p:cond delay="0"/>
                                  </p:stCondLst>
                                  <p:childTnLst>
                                    <p:set>
                                      <p:cBhvr>
                                        <p:cTn id="95" dur="1" fill="hold">
                                          <p:stCondLst>
                                            <p:cond delay="0"/>
                                          </p:stCondLst>
                                        </p:cTn>
                                        <p:tgtEl>
                                          <p:spTgt spid="17431"/>
                                        </p:tgtEl>
                                        <p:attrNameLst>
                                          <p:attrName>style.visibility</p:attrName>
                                        </p:attrNameLst>
                                      </p:cBhvr>
                                      <p:to>
                                        <p:strVal val="visible"/>
                                      </p:to>
                                    </p:set>
                                    <p:animEffect transition="in" filter="fade">
                                      <p:cBhvr>
                                        <p:cTn id="96" dur="1000"/>
                                        <p:tgtEl>
                                          <p:spTgt spid="174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0" grpId="0" animBg="1"/>
      <p:bldP spid="17413" grpId="0" animBg="1"/>
      <p:bldP spid="17415" grpId="0" animBg="1"/>
      <p:bldP spid="17416" grpId="0" animBg="1"/>
      <p:bldP spid="17417" grpId="0" animBg="1"/>
      <p:bldP spid="17418" grpId="0" animBg="1"/>
      <p:bldP spid="17419" grpId="0" animBg="1"/>
      <p:bldP spid="17420" grpId="0" animBg="1"/>
      <p:bldP spid="17421" grpId="0" animBg="1"/>
      <p:bldP spid="17422" grpId="0" animBg="1"/>
      <p:bldP spid="17423" grpId="0" animBg="1"/>
      <p:bldP spid="17424" grpId="0" animBg="1"/>
      <p:bldP spid="17425" grpId="0" animBg="1"/>
      <p:bldP spid="17426" grpId="0" animBg="1"/>
      <p:bldP spid="17427" grpId="0" animBg="1"/>
      <p:bldP spid="17428" grpId="0" animBg="1"/>
      <p:bldP spid="17429" grpId="0" animBg="1"/>
      <p:bldP spid="17430" grpId="0" animBg="1"/>
      <p:bldP spid="17431" grpId="0" animBg="1"/>
      <p:bldP spid="17432"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Овал 5"/>
          <p:cNvSpPr/>
          <p:nvPr/>
        </p:nvSpPr>
        <p:spPr>
          <a:xfrm rot="20479442">
            <a:off x="500063" y="1428750"/>
            <a:ext cx="7572375" cy="4643438"/>
          </a:xfrm>
          <a:prstGeom prst="ellipse">
            <a:avLst/>
          </a:prstGeom>
          <a:noFill/>
          <a:ln w="63500">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pic>
        <p:nvPicPr>
          <p:cNvPr id="15362" name="Picture 2" descr="J0283653"/>
          <p:cNvPicPr>
            <a:picLocks noChangeAspect="1" noChangeArrowheads="1" noCrop="1"/>
          </p:cNvPicPr>
          <p:nvPr/>
        </p:nvPicPr>
        <p:blipFill>
          <a:blip r:embed="rId2"/>
          <a:srcRect/>
          <a:stretch>
            <a:fillRect/>
          </a:stretch>
        </p:blipFill>
        <p:spPr bwMode="auto">
          <a:xfrm>
            <a:off x="642938" y="2286000"/>
            <a:ext cx="1377950" cy="1223963"/>
          </a:xfrm>
          <a:prstGeom prst="rect">
            <a:avLst/>
          </a:prstGeom>
          <a:noFill/>
          <a:ln w="9525">
            <a:noFill/>
            <a:miter lim="800000"/>
            <a:headEnd/>
            <a:tailEnd/>
          </a:ln>
        </p:spPr>
      </p:pic>
      <p:pic>
        <p:nvPicPr>
          <p:cNvPr id="15363" name="Picture 3" descr="J0236227"/>
          <p:cNvPicPr>
            <a:picLocks noChangeAspect="1" noChangeArrowheads="1" noCrop="1"/>
          </p:cNvPicPr>
          <p:nvPr/>
        </p:nvPicPr>
        <p:blipFill>
          <a:blip r:embed="rId3"/>
          <a:srcRect/>
          <a:stretch>
            <a:fillRect/>
          </a:stretch>
        </p:blipFill>
        <p:spPr bwMode="auto">
          <a:xfrm>
            <a:off x="4500563" y="5286375"/>
            <a:ext cx="809625" cy="1104900"/>
          </a:xfrm>
          <a:prstGeom prst="rect">
            <a:avLst/>
          </a:prstGeom>
          <a:noFill/>
          <a:ln w="9525">
            <a:noFill/>
            <a:miter lim="800000"/>
            <a:headEnd/>
            <a:tailEnd/>
          </a:ln>
        </p:spPr>
      </p:pic>
      <p:pic>
        <p:nvPicPr>
          <p:cNvPr id="15364" name="Рисунок 8" descr="85cdee8e6ceb1357248b06c2f478e83b.jpg"/>
          <p:cNvPicPr>
            <a:picLocks noChangeAspect="1"/>
          </p:cNvPicPr>
          <p:nvPr/>
        </p:nvPicPr>
        <p:blipFill>
          <a:blip r:embed="rId4"/>
          <a:srcRect/>
          <a:stretch>
            <a:fillRect/>
          </a:stretch>
        </p:blipFill>
        <p:spPr bwMode="auto">
          <a:xfrm>
            <a:off x="214313" y="3929063"/>
            <a:ext cx="1624012" cy="1071562"/>
          </a:xfrm>
          <a:prstGeom prst="rect">
            <a:avLst/>
          </a:prstGeom>
          <a:noFill/>
          <a:ln w="9525">
            <a:solidFill>
              <a:schemeClr val="bg1"/>
            </a:solidFill>
            <a:miter lim="800000"/>
            <a:headEnd/>
            <a:tailEnd/>
          </a:ln>
        </p:spPr>
      </p:pic>
      <p:pic>
        <p:nvPicPr>
          <p:cNvPr id="10" name="Рисунок 9" descr="5977_31221438_1.jpg"/>
          <p:cNvPicPr>
            <a:picLocks noChangeAspect="1"/>
          </p:cNvPicPr>
          <p:nvPr/>
        </p:nvPicPr>
        <p:blipFill>
          <a:blip r:embed="rId5"/>
          <a:stretch>
            <a:fillRect/>
          </a:stretch>
        </p:blipFill>
        <p:spPr>
          <a:xfrm>
            <a:off x="1857375" y="5643563"/>
            <a:ext cx="952500" cy="952500"/>
          </a:xfrm>
          <a:prstGeom prst="rect">
            <a:avLst/>
          </a:prstGeom>
          <a:ln>
            <a:solidFill>
              <a:schemeClr val="accent3">
                <a:lumMod val="50000"/>
              </a:schemeClr>
            </a:solidFill>
          </a:ln>
        </p:spPr>
      </p:pic>
      <p:pic>
        <p:nvPicPr>
          <p:cNvPr id="11" name="Рисунок 10" descr="32912.jpg"/>
          <p:cNvPicPr>
            <a:picLocks noChangeAspect="1"/>
          </p:cNvPicPr>
          <p:nvPr/>
        </p:nvPicPr>
        <p:blipFill>
          <a:blip r:embed="rId6"/>
          <a:stretch>
            <a:fillRect/>
          </a:stretch>
        </p:blipFill>
        <p:spPr>
          <a:xfrm>
            <a:off x="2071688" y="1500188"/>
            <a:ext cx="1214437" cy="911225"/>
          </a:xfrm>
          <a:prstGeom prst="rect">
            <a:avLst/>
          </a:prstGeom>
          <a:ln>
            <a:solidFill>
              <a:schemeClr val="bg2">
                <a:lumMod val="25000"/>
              </a:schemeClr>
            </a:solidFill>
          </a:ln>
        </p:spPr>
      </p:pic>
      <p:pic>
        <p:nvPicPr>
          <p:cNvPr id="12" name="Рисунок 11" descr="40068507_0_9015_7f0816da_XL.jpg"/>
          <p:cNvPicPr>
            <a:picLocks noChangeAspect="1"/>
          </p:cNvPicPr>
          <p:nvPr/>
        </p:nvPicPr>
        <p:blipFill>
          <a:blip r:embed="rId7"/>
          <a:stretch>
            <a:fillRect/>
          </a:stretch>
        </p:blipFill>
        <p:spPr>
          <a:xfrm>
            <a:off x="5929313" y="4643438"/>
            <a:ext cx="1428750" cy="1071562"/>
          </a:xfrm>
          <a:prstGeom prst="rect">
            <a:avLst/>
          </a:prstGeom>
          <a:ln>
            <a:solidFill>
              <a:schemeClr val="bg2">
                <a:lumMod val="25000"/>
              </a:schemeClr>
            </a:solidFill>
          </a:ln>
        </p:spPr>
      </p:pic>
      <p:pic>
        <p:nvPicPr>
          <p:cNvPr id="13" name="Рисунок 12" descr="Alpin3Petit.jpg"/>
          <p:cNvPicPr>
            <a:picLocks noChangeAspect="1"/>
          </p:cNvPicPr>
          <p:nvPr/>
        </p:nvPicPr>
        <p:blipFill>
          <a:blip r:embed="rId8"/>
          <a:stretch>
            <a:fillRect/>
          </a:stretch>
        </p:blipFill>
        <p:spPr>
          <a:xfrm>
            <a:off x="3924300" y="981075"/>
            <a:ext cx="742950" cy="1143000"/>
          </a:xfrm>
          <a:prstGeom prst="rect">
            <a:avLst/>
          </a:prstGeom>
          <a:ln>
            <a:solidFill>
              <a:schemeClr val="bg2">
                <a:lumMod val="25000"/>
              </a:schemeClr>
            </a:solidFill>
          </a:ln>
        </p:spPr>
      </p:pic>
      <p:pic>
        <p:nvPicPr>
          <p:cNvPr id="15369" name="Рисунок 14" descr="radar1.gif"/>
          <p:cNvPicPr>
            <a:picLocks noChangeAspect="1"/>
          </p:cNvPicPr>
          <p:nvPr/>
        </p:nvPicPr>
        <p:blipFill>
          <a:blip r:embed="rId9"/>
          <a:srcRect/>
          <a:stretch>
            <a:fillRect/>
          </a:stretch>
        </p:blipFill>
        <p:spPr bwMode="auto">
          <a:xfrm>
            <a:off x="7358063" y="2428875"/>
            <a:ext cx="1143000" cy="1524000"/>
          </a:xfrm>
          <a:prstGeom prst="rect">
            <a:avLst/>
          </a:prstGeom>
          <a:noFill/>
          <a:ln w="9525">
            <a:noFill/>
            <a:miter lim="800000"/>
            <a:headEnd/>
            <a:tailEnd/>
          </a:ln>
        </p:spPr>
      </p:pic>
      <p:pic>
        <p:nvPicPr>
          <p:cNvPr id="18436" name="Picture 4" descr="J0216640"/>
          <p:cNvPicPr>
            <a:picLocks noChangeAspect="1" noChangeArrowheads="1"/>
          </p:cNvPicPr>
          <p:nvPr/>
        </p:nvPicPr>
        <p:blipFill>
          <a:blip r:embed="rId10"/>
          <a:srcRect/>
          <a:stretch>
            <a:fillRect/>
          </a:stretch>
        </p:blipFill>
        <p:spPr bwMode="auto">
          <a:xfrm>
            <a:off x="5884863" y="981075"/>
            <a:ext cx="881062" cy="1439863"/>
          </a:xfrm>
          <a:prstGeom prst="rect">
            <a:avLst/>
          </a:prstGeom>
          <a:noFill/>
          <a:ln w="12700">
            <a:solidFill>
              <a:schemeClr val="bg2">
                <a:lumMod val="50000"/>
              </a:schemeClr>
            </a:solidFill>
          </a:ln>
        </p:spPr>
      </p:pic>
      <p:pic>
        <p:nvPicPr>
          <p:cNvPr id="16" name="Picture 2" descr="PDVD_044"/>
          <p:cNvPicPr>
            <a:picLocks noChangeAspect="1" noChangeArrowheads="1"/>
          </p:cNvPicPr>
          <p:nvPr/>
        </p:nvPicPr>
        <p:blipFill>
          <a:blip r:embed="rId11" cstate="print"/>
          <a:srcRect/>
          <a:stretch>
            <a:fillRect/>
          </a:stretch>
        </p:blipFill>
        <p:spPr bwMode="auto">
          <a:xfrm>
            <a:off x="2857488" y="2571744"/>
            <a:ext cx="2833676" cy="2125257"/>
          </a:xfrm>
          <a:prstGeom prst="rect">
            <a:avLst/>
          </a:prstGeom>
          <a:noFill/>
          <a:effectLst>
            <a:reflection blurRad="6350" stA="52000" endA="300" endPos="35000" dir="5400000" sy="-100000" algn="bl" rotWithShape="0"/>
          </a:effectLst>
          <a:scene3d>
            <a:camera prst="perspectiveHeroicExtremeRightFacing" fov="4200000">
              <a:rot lat="70621" lon="21009035" rev="336437"/>
            </a:camera>
            <a:lightRig rig="threePt" dir="t"/>
          </a:scene3d>
          <a:sp3d extrusionH="184150"/>
        </p:spPr>
      </p:pic>
      <p:sp>
        <p:nvSpPr>
          <p:cNvPr id="15372" name="WordArt 14"/>
          <p:cNvSpPr>
            <a:spLocks noChangeArrowheads="1" noChangeShapeType="1" noTextEdit="1"/>
          </p:cNvSpPr>
          <p:nvPr/>
        </p:nvSpPr>
        <p:spPr bwMode="auto">
          <a:xfrm>
            <a:off x="900113" y="260350"/>
            <a:ext cx="7272337" cy="533400"/>
          </a:xfrm>
          <a:prstGeom prst="rect">
            <a:avLst/>
          </a:prstGeom>
        </p:spPr>
        <p:txBody>
          <a:bodyPr wrap="none" fromWordArt="1">
            <a:prstTxWarp prst="textPlain">
              <a:avLst>
                <a:gd name="adj" fmla="val 50000"/>
              </a:avLst>
            </a:prstTxWarp>
          </a:bodyPr>
          <a:lstStyle/>
          <a:p>
            <a:pPr algn="ctr"/>
            <a:r>
              <a:rPr lang="ru-RU" sz="3600" b="1" kern="10">
                <a:ln w="9525">
                  <a:solidFill>
                    <a:srgbClr val="000000"/>
                  </a:solidFill>
                  <a:round/>
                  <a:headEnd/>
                  <a:tailEnd/>
                </a:ln>
                <a:solidFill>
                  <a:srgbClr val="FFFFFF"/>
                </a:solidFill>
                <a:latin typeface="Arial"/>
                <a:cs typeface="Arial"/>
              </a:rPr>
              <a:t>Круги и окружности</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Arc 2"/>
          <p:cNvSpPr>
            <a:spLocks/>
          </p:cNvSpPr>
          <p:nvPr/>
        </p:nvSpPr>
        <p:spPr bwMode="auto">
          <a:xfrm rot="10800000">
            <a:off x="539750" y="1125538"/>
            <a:ext cx="1941513" cy="1943100"/>
          </a:xfrm>
          <a:custGeom>
            <a:avLst/>
            <a:gdLst>
              <a:gd name="T0" fmla="*/ 1948680793 w 43200"/>
              <a:gd name="T1" fmla="*/ 0 h 43200"/>
              <a:gd name="T2" fmla="*/ 1934247446 w 43200"/>
              <a:gd name="T3" fmla="*/ 182076 h 43200"/>
              <a:gd name="T4" fmla="*/ 1960755561 w 43200"/>
              <a:gd name="T5" fmla="*/ 1965566563 h 43200"/>
              <a:gd name="T6" fmla="*/ 0 60000 65536"/>
              <a:gd name="T7" fmla="*/ 0 60000 65536"/>
              <a:gd name="T8" fmla="*/ 0 60000 65536"/>
              <a:gd name="T9" fmla="*/ 0 w 43200"/>
              <a:gd name="T10" fmla="*/ 0 h 43200"/>
              <a:gd name="T11" fmla="*/ 43200 w 43200"/>
              <a:gd name="T12" fmla="*/ 43200 h 43200"/>
            </a:gdLst>
            <a:ahLst/>
            <a:cxnLst>
              <a:cxn ang="T6">
                <a:pos x="T0" y="T1"/>
              </a:cxn>
              <a:cxn ang="T7">
                <a:pos x="T2" y="T3"/>
              </a:cxn>
              <a:cxn ang="T8">
                <a:pos x="T4" y="T5"/>
              </a:cxn>
            </a:cxnLst>
            <a:rect l="T9" t="T10" r="T11" b="T12"/>
            <a:pathLst>
              <a:path w="43200" h="43200" fill="none" extrusionOk="0">
                <a:moveTo>
                  <a:pt x="21467" y="0"/>
                </a:moveTo>
                <a:cubicBezTo>
                  <a:pt x="21511" y="0"/>
                  <a:pt x="21555" y="-1"/>
                  <a:pt x="21600" y="0"/>
                </a:cubicBezTo>
                <a:cubicBezTo>
                  <a:pt x="33529" y="0"/>
                  <a:pt x="43200" y="9670"/>
                  <a:pt x="43200" y="21600"/>
                </a:cubicBezTo>
                <a:cubicBezTo>
                  <a:pt x="43200" y="33529"/>
                  <a:pt x="33529" y="43200"/>
                  <a:pt x="21600" y="43200"/>
                </a:cubicBezTo>
                <a:cubicBezTo>
                  <a:pt x="9670" y="43200"/>
                  <a:pt x="0" y="33529"/>
                  <a:pt x="0" y="21600"/>
                </a:cubicBezTo>
                <a:cubicBezTo>
                  <a:pt x="-1" y="9784"/>
                  <a:pt x="9493" y="161"/>
                  <a:pt x="21307" y="1"/>
                </a:cubicBezTo>
              </a:path>
              <a:path w="43200" h="43200" stroke="0" extrusionOk="0">
                <a:moveTo>
                  <a:pt x="21467" y="0"/>
                </a:moveTo>
                <a:cubicBezTo>
                  <a:pt x="21511" y="0"/>
                  <a:pt x="21555" y="-1"/>
                  <a:pt x="21600" y="0"/>
                </a:cubicBezTo>
                <a:cubicBezTo>
                  <a:pt x="33529" y="0"/>
                  <a:pt x="43200" y="9670"/>
                  <a:pt x="43200" y="21600"/>
                </a:cubicBezTo>
                <a:cubicBezTo>
                  <a:pt x="43200" y="33529"/>
                  <a:pt x="33529" y="43200"/>
                  <a:pt x="21600" y="43200"/>
                </a:cubicBezTo>
                <a:cubicBezTo>
                  <a:pt x="9670" y="43200"/>
                  <a:pt x="0" y="33529"/>
                  <a:pt x="0" y="21600"/>
                </a:cubicBezTo>
                <a:cubicBezTo>
                  <a:pt x="-1" y="9784"/>
                  <a:pt x="9493" y="161"/>
                  <a:pt x="21307" y="1"/>
                </a:cubicBezTo>
                <a:lnTo>
                  <a:pt x="21600" y="21600"/>
                </a:lnTo>
                <a:close/>
              </a:path>
            </a:pathLst>
          </a:custGeom>
          <a:noFill/>
          <a:ln w="38100">
            <a:solidFill>
              <a:schemeClr val="tx1"/>
            </a:solidFill>
            <a:round/>
            <a:headEnd/>
            <a:tailEnd/>
          </a:ln>
        </p:spPr>
        <p:txBody>
          <a:bodyPr wrap="none" anchor="ctr"/>
          <a:lstStyle/>
          <a:p>
            <a:endParaRPr lang="ru-RU">
              <a:latin typeface="Arial" charset="0"/>
            </a:endParaRPr>
          </a:p>
        </p:txBody>
      </p:sp>
      <p:sp>
        <p:nvSpPr>
          <p:cNvPr id="23555" name="Line 3"/>
          <p:cNvSpPr>
            <a:spLocks noChangeShapeType="1"/>
          </p:cNvSpPr>
          <p:nvPr/>
        </p:nvSpPr>
        <p:spPr bwMode="auto">
          <a:xfrm>
            <a:off x="1476375" y="1125538"/>
            <a:ext cx="6480175" cy="0"/>
          </a:xfrm>
          <a:prstGeom prst="line">
            <a:avLst/>
          </a:prstGeom>
          <a:noFill/>
          <a:ln w="38100">
            <a:solidFill>
              <a:schemeClr val="tx1"/>
            </a:solidFill>
            <a:round/>
            <a:headEnd/>
            <a:tailEnd/>
          </a:ln>
        </p:spPr>
        <p:txBody>
          <a:bodyPr/>
          <a:lstStyle/>
          <a:p>
            <a:endParaRPr lang="ru-RU"/>
          </a:p>
        </p:txBody>
      </p:sp>
      <p:sp>
        <p:nvSpPr>
          <p:cNvPr id="16387" name="Text Box 4"/>
          <p:cNvSpPr txBox="1">
            <a:spLocks noChangeArrowheads="1"/>
          </p:cNvSpPr>
          <p:nvPr/>
        </p:nvSpPr>
        <p:spPr bwMode="auto">
          <a:xfrm>
            <a:off x="323850" y="3429000"/>
            <a:ext cx="7507288" cy="946150"/>
          </a:xfrm>
          <a:prstGeom prst="rect">
            <a:avLst/>
          </a:prstGeom>
          <a:noFill/>
          <a:ln w="9525">
            <a:noFill/>
            <a:miter lim="800000"/>
            <a:headEnd/>
            <a:tailEnd/>
          </a:ln>
        </p:spPr>
        <p:txBody>
          <a:bodyPr wrap="none">
            <a:spAutoFit/>
          </a:bodyPr>
          <a:lstStyle/>
          <a:p>
            <a:r>
              <a:rPr lang="ru-RU" sz="2800">
                <a:latin typeface="Arial" charset="0"/>
              </a:rPr>
              <a:t>Представим, что мы разрезаем окружность </a:t>
            </a:r>
            <a:endParaRPr lang="en-US" sz="2800">
              <a:latin typeface="Arial" charset="0"/>
            </a:endParaRPr>
          </a:p>
          <a:p>
            <a:r>
              <a:rPr lang="ru-RU" sz="2800">
                <a:latin typeface="Arial" charset="0"/>
              </a:rPr>
              <a:t>и «распрямляем» ее в нить.</a:t>
            </a:r>
          </a:p>
        </p:txBody>
      </p:sp>
      <p:sp>
        <p:nvSpPr>
          <p:cNvPr id="23557" name="Text Box 5"/>
          <p:cNvSpPr txBox="1">
            <a:spLocks noChangeArrowheads="1"/>
          </p:cNvSpPr>
          <p:nvPr/>
        </p:nvSpPr>
        <p:spPr bwMode="auto">
          <a:xfrm>
            <a:off x="323850" y="4457700"/>
            <a:ext cx="7748588" cy="946150"/>
          </a:xfrm>
          <a:prstGeom prst="rect">
            <a:avLst/>
          </a:prstGeom>
          <a:noFill/>
          <a:ln w="9525">
            <a:noFill/>
            <a:miter lim="800000"/>
            <a:headEnd/>
            <a:tailEnd/>
          </a:ln>
        </p:spPr>
        <p:txBody>
          <a:bodyPr wrap="none">
            <a:spAutoFit/>
          </a:bodyPr>
          <a:lstStyle/>
          <a:p>
            <a:r>
              <a:rPr lang="ru-RU" sz="2800">
                <a:latin typeface="Arial" charset="0"/>
              </a:rPr>
              <a:t>Длина получившегося в этом случае отрезка </a:t>
            </a:r>
            <a:endParaRPr lang="en-US" sz="2800">
              <a:latin typeface="Arial" charset="0"/>
            </a:endParaRPr>
          </a:p>
          <a:p>
            <a:r>
              <a:rPr lang="ru-RU" sz="2800">
                <a:latin typeface="Arial" charset="0"/>
              </a:rPr>
              <a:t>и есть длина окружности.</a:t>
            </a:r>
          </a:p>
        </p:txBody>
      </p:sp>
      <p:sp>
        <p:nvSpPr>
          <p:cNvPr id="23558" name="Text Box 6"/>
          <p:cNvSpPr txBox="1">
            <a:spLocks noChangeArrowheads="1"/>
          </p:cNvSpPr>
          <p:nvPr/>
        </p:nvSpPr>
        <p:spPr bwMode="auto">
          <a:xfrm>
            <a:off x="323850" y="5445125"/>
            <a:ext cx="7775575" cy="579438"/>
          </a:xfrm>
          <a:prstGeom prst="rect">
            <a:avLst/>
          </a:prstGeom>
          <a:noFill/>
          <a:ln w="9525">
            <a:noFill/>
            <a:miter lim="800000"/>
            <a:headEnd/>
            <a:tailEnd/>
          </a:ln>
          <a:effectLst/>
        </p:spPr>
        <p:txBody>
          <a:bodyPr>
            <a:spAutoFit/>
          </a:bodyPr>
          <a:lstStyle/>
          <a:p>
            <a:pPr>
              <a:spcBef>
                <a:spcPct val="50000"/>
              </a:spcBef>
              <a:defRPr/>
            </a:pPr>
            <a:r>
              <a:rPr lang="ru-RU" sz="2800">
                <a:latin typeface="Arial" charset="0"/>
              </a:rPr>
              <a:t>Длина окружности обозначается буквой </a:t>
            </a:r>
            <a:r>
              <a:rPr lang="en-US" sz="3200">
                <a:solidFill>
                  <a:srgbClr val="FF0000"/>
                </a:solidFill>
                <a:effectLst>
                  <a:outerShdw blurRad="38100" dist="38100" dir="2700000" algn="tl">
                    <a:srgbClr val="C0C0C0"/>
                  </a:outerShdw>
                </a:effectLst>
                <a:latin typeface="Arial" charset="0"/>
              </a:rPr>
              <a:t>C</a:t>
            </a:r>
            <a:r>
              <a:rPr lang="en-US" sz="2800">
                <a:latin typeface="Arial" charset="0"/>
              </a:rPr>
              <a:t>.</a:t>
            </a:r>
            <a:endParaRPr lang="ru-RU" sz="2800">
              <a:latin typeface="Arial" charset="0"/>
            </a:endParaRPr>
          </a:p>
        </p:txBody>
      </p:sp>
      <p:sp>
        <p:nvSpPr>
          <p:cNvPr id="16390" name="WordArt 8"/>
          <p:cNvSpPr>
            <a:spLocks noChangeArrowheads="1" noChangeShapeType="1" noTextEdit="1"/>
          </p:cNvSpPr>
          <p:nvPr/>
        </p:nvSpPr>
        <p:spPr bwMode="auto">
          <a:xfrm>
            <a:off x="1476375" y="260350"/>
            <a:ext cx="6551613" cy="647700"/>
          </a:xfrm>
          <a:prstGeom prst="rect">
            <a:avLst/>
          </a:prstGeom>
        </p:spPr>
        <p:txBody>
          <a:bodyPr wrap="none" fromWordArt="1">
            <a:prstTxWarp prst="textPlain">
              <a:avLst>
                <a:gd name="adj" fmla="val 50000"/>
              </a:avLst>
            </a:prstTxWarp>
          </a:bodyPr>
          <a:lstStyle/>
          <a:p>
            <a:pPr algn="ctr"/>
            <a:r>
              <a:rPr lang="ru-RU" sz="3600" b="1" kern="10">
                <a:ln w="9525">
                  <a:solidFill>
                    <a:srgbClr val="000000"/>
                  </a:solidFill>
                  <a:round/>
                  <a:headEnd/>
                  <a:tailEnd/>
                </a:ln>
                <a:solidFill>
                  <a:srgbClr val="FFFFFF"/>
                </a:solidFill>
                <a:latin typeface="Arial"/>
                <a:cs typeface="Arial"/>
              </a:rPr>
              <a:t>Длина окружности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xit" presetSubtype="1" fill="hold" grpId="0" nodeType="clickEffect">
                                  <p:stCondLst>
                                    <p:cond delay="0"/>
                                  </p:stCondLst>
                                  <p:childTnLst>
                                    <p:animEffect transition="out" filter="wheel(1)">
                                      <p:cBhvr>
                                        <p:cTn id="6" dur="2000"/>
                                        <p:tgtEl>
                                          <p:spTgt spid="23554"/>
                                        </p:tgtEl>
                                      </p:cBhvr>
                                    </p:animEffect>
                                    <p:set>
                                      <p:cBhvr>
                                        <p:cTn id="7" dur="1" fill="hold">
                                          <p:stCondLst>
                                            <p:cond delay="1999"/>
                                          </p:stCondLst>
                                        </p:cTn>
                                        <p:tgtEl>
                                          <p:spTgt spid="23554"/>
                                        </p:tgtEl>
                                        <p:attrNameLst>
                                          <p:attrName>style.visibility</p:attrName>
                                        </p:attrNameLst>
                                      </p:cBhvr>
                                      <p:to>
                                        <p:strVal val="hidden"/>
                                      </p:to>
                                    </p:set>
                                  </p:childTnLst>
                                </p:cTn>
                              </p:par>
                              <p:par>
                                <p:cTn id="8" presetID="22" presetClass="entr" presetSubtype="8" fill="hold" grpId="0" nodeType="withEffect">
                                  <p:stCondLst>
                                    <p:cond delay="0"/>
                                  </p:stCondLst>
                                  <p:childTnLst>
                                    <p:set>
                                      <p:cBhvr>
                                        <p:cTn id="9" dur="1" fill="hold">
                                          <p:stCondLst>
                                            <p:cond delay="0"/>
                                          </p:stCondLst>
                                        </p:cTn>
                                        <p:tgtEl>
                                          <p:spTgt spid="23555"/>
                                        </p:tgtEl>
                                        <p:attrNameLst>
                                          <p:attrName>style.visibility</p:attrName>
                                        </p:attrNameLst>
                                      </p:cBhvr>
                                      <p:to>
                                        <p:strVal val="visible"/>
                                      </p:to>
                                    </p:set>
                                    <p:animEffect transition="in" filter="wipe(left)">
                                      <p:cBhvr>
                                        <p:cTn id="10" dur="2000"/>
                                        <p:tgtEl>
                                          <p:spTgt spid="23555"/>
                                        </p:tgtEl>
                                      </p:cBhvr>
                                    </p:animEffect>
                                  </p:childTnLst>
                                </p:cTn>
                              </p:par>
                            </p:childTnLst>
                          </p:cTn>
                        </p:par>
                        <p:par>
                          <p:cTn id="11" fill="hold">
                            <p:stCondLst>
                              <p:cond delay="2000"/>
                            </p:stCondLst>
                            <p:childTnLst>
                              <p:par>
                                <p:cTn id="12" presetID="22" presetClass="entr" presetSubtype="8" fill="hold" grpId="0" nodeType="afterEffect">
                                  <p:stCondLst>
                                    <p:cond delay="0"/>
                                  </p:stCondLst>
                                  <p:childTnLst>
                                    <p:set>
                                      <p:cBhvr>
                                        <p:cTn id="13" dur="1" fill="hold">
                                          <p:stCondLst>
                                            <p:cond delay="0"/>
                                          </p:stCondLst>
                                        </p:cTn>
                                        <p:tgtEl>
                                          <p:spTgt spid="23557"/>
                                        </p:tgtEl>
                                        <p:attrNameLst>
                                          <p:attrName>style.visibility</p:attrName>
                                        </p:attrNameLst>
                                      </p:cBhvr>
                                      <p:to>
                                        <p:strVal val="visible"/>
                                      </p:to>
                                    </p:set>
                                    <p:animEffect transition="in" filter="wipe(left)">
                                      <p:cBhvr>
                                        <p:cTn id="14" dur="500"/>
                                        <p:tgtEl>
                                          <p:spTgt spid="23557"/>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23558"/>
                                        </p:tgtEl>
                                        <p:attrNameLst>
                                          <p:attrName>style.visibility</p:attrName>
                                        </p:attrNameLst>
                                      </p:cBhvr>
                                      <p:to>
                                        <p:strVal val="visible"/>
                                      </p:to>
                                    </p:set>
                                    <p:animEffect transition="in" filter="fade">
                                      <p:cBhvr>
                                        <p:cTn id="17" dur="2000"/>
                                        <p:tgtEl>
                                          <p:spTgt spid="235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4" grpId="0" animBg="1"/>
      <p:bldP spid="23555" grpId="0" animBg="1"/>
      <p:bldP spid="23557" grpId="0"/>
      <p:bldP spid="2355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Arc 2"/>
          <p:cNvSpPr>
            <a:spLocks/>
          </p:cNvSpPr>
          <p:nvPr/>
        </p:nvSpPr>
        <p:spPr bwMode="auto">
          <a:xfrm rot="10800000">
            <a:off x="6948488" y="1268413"/>
            <a:ext cx="1941512" cy="1943100"/>
          </a:xfrm>
          <a:custGeom>
            <a:avLst/>
            <a:gdLst>
              <a:gd name="T0" fmla="*/ 1948678351 w 43200"/>
              <a:gd name="T1" fmla="*/ 0 h 43200"/>
              <a:gd name="T2" fmla="*/ 1934245012 w 43200"/>
              <a:gd name="T3" fmla="*/ 182076 h 43200"/>
              <a:gd name="T4" fmla="*/ 1960751675 w 43200"/>
              <a:gd name="T5" fmla="*/ 1965566563 h 43200"/>
              <a:gd name="T6" fmla="*/ 0 60000 65536"/>
              <a:gd name="T7" fmla="*/ 0 60000 65536"/>
              <a:gd name="T8" fmla="*/ 0 60000 65536"/>
              <a:gd name="T9" fmla="*/ 0 w 43200"/>
              <a:gd name="T10" fmla="*/ 0 h 43200"/>
              <a:gd name="T11" fmla="*/ 43200 w 43200"/>
              <a:gd name="T12" fmla="*/ 43200 h 43200"/>
            </a:gdLst>
            <a:ahLst/>
            <a:cxnLst>
              <a:cxn ang="T6">
                <a:pos x="T0" y="T1"/>
              </a:cxn>
              <a:cxn ang="T7">
                <a:pos x="T2" y="T3"/>
              </a:cxn>
              <a:cxn ang="T8">
                <a:pos x="T4" y="T5"/>
              </a:cxn>
            </a:cxnLst>
            <a:rect l="T9" t="T10" r="T11" b="T12"/>
            <a:pathLst>
              <a:path w="43200" h="43200" fill="none" extrusionOk="0">
                <a:moveTo>
                  <a:pt x="21467" y="0"/>
                </a:moveTo>
                <a:cubicBezTo>
                  <a:pt x="21511" y="0"/>
                  <a:pt x="21555" y="-1"/>
                  <a:pt x="21600" y="0"/>
                </a:cubicBezTo>
                <a:cubicBezTo>
                  <a:pt x="33529" y="0"/>
                  <a:pt x="43200" y="9670"/>
                  <a:pt x="43200" y="21600"/>
                </a:cubicBezTo>
                <a:cubicBezTo>
                  <a:pt x="43200" y="33529"/>
                  <a:pt x="33529" y="43200"/>
                  <a:pt x="21600" y="43200"/>
                </a:cubicBezTo>
                <a:cubicBezTo>
                  <a:pt x="9670" y="43200"/>
                  <a:pt x="0" y="33529"/>
                  <a:pt x="0" y="21600"/>
                </a:cubicBezTo>
                <a:cubicBezTo>
                  <a:pt x="-1" y="9784"/>
                  <a:pt x="9493" y="161"/>
                  <a:pt x="21307" y="1"/>
                </a:cubicBezTo>
              </a:path>
              <a:path w="43200" h="43200" stroke="0" extrusionOk="0">
                <a:moveTo>
                  <a:pt x="21467" y="0"/>
                </a:moveTo>
                <a:cubicBezTo>
                  <a:pt x="21511" y="0"/>
                  <a:pt x="21555" y="-1"/>
                  <a:pt x="21600" y="0"/>
                </a:cubicBezTo>
                <a:cubicBezTo>
                  <a:pt x="33529" y="0"/>
                  <a:pt x="43200" y="9670"/>
                  <a:pt x="43200" y="21600"/>
                </a:cubicBezTo>
                <a:cubicBezTo>
                  <a:pt x="43200" y="33529"/>
                  <a:pt x="33529" y="43200"/>
                  <a:pt x="21600" y="43200"/>
                </a:cubicBezTo>
                <a:cubicBezTo>
                  <a:pt x="9670" y="43200"/>
                  <a:pt x="0" y="33529"/>
                  <a:pt x="0" y="21600"/>
                </a:cubicBezTo>
                <a:cubicBezTo>
                  <a:pt x="-1" y="9784"/>
                  <a:pt x="9493" y="161"/>
                  <a:pt x="21307" y="1"/>
                </a:cubicBezTo>
                <a:lnTo>
                  <a:pt x="21600" y="21600"/>
                </a:lnTo>
                <a:close/>
              </a:path>
            </a:pathLst>
          </a:custGeom>
          <a:noFill/>
          <a:ln w="38100">
            <a:solidFill>
              <a:schemeClr val="tx1"/>
            </a:solidFill>
            <a:round/>
            <a:headEnd/>
            <a:tailEnd/>
          </a:ln>
        </p:spPr>
        <p:txBody>
          <a:bodyPr rot="10800000" wrap="none" anchor="ctr"/>
          <a:lstStyle/>
          <a:p>
            <a:endParaRPr lang="ru-RU">
              <a:latin typeface="Arial" charset="0"/>
            </a:endParaRPr>
          </a:p>
        </p:txBody>
      </p:sp>
      <p:sp>
        <p:nvSpPr>
          <p:cNvPr id="24579" name="Line 3"/>
          <p:cNvSpPr>
            <a:spLocks noChangeShapeType="1"/>
          </p:cNvSpPr>
          <p:nvPr/>
        </p:nvSpPr>
        <p:spPr bwMode="auto">
          <a:xfrm>
            <a:off x="1476375" y="1268413"/>
            <a:ext cx="6480175" cy="0"/>
          </a:xfrm>
          <a:prstGeom prst="line">
            <a:avLst/>
          </a:prstGeom>
          <a:noFill/>
          <a:ln w="38100">
            <a:solidFill>
              <a:srgbClr val="FF0000"/>
            </a:solidFill>
            <a:round/>
            <a:headEnd/>
            <a:tailEnd/>
          </a:ln>
        </p:spPr>
        <p:txBody>
          <a:bodyPr/>
          <a:lstStyle/>
          <a:p>
            <a:endParaRPr lang="ru-RU"/>
          </a:p>
        </p:txBody>
      </p:sp>
      <p:sp>
        <p:nvSpPr>
          <p:cNvPr id="2053" name="Text Box 4"/>
          <p:cNvSpPr txBox="1">
            <a:spLocks noChangeArrowheads="1"/>
          </p:cNvSpPr>
          <p:nvPr/>
        </p:nvSpPr>
        <p:spPr bwMode="auto">
          <a:xfrm>
            <a:off x="428625" y="2571750"/>
            <a:ext cx="5073650" cy="519113"/>
          </a:xfrm>
          <a:prstGeom prst="rect">
            <a:avLst/>
          </a:prstGeom>
          <a:noFill/>
          <a:ln w="9525">
            <a:noFill/>
            <a:miter lim="800000"/>
            <a:headEnd/>
            <a:tailEnd/>
          </a:ln>
        </p:spPr>
        <p:txBody>
          <a:bodyPr wrap="none">
            <a:spAutoFit/>
          </a:bodyPr>
          <a:lstStyle/>
          <a:p>
            <a:r>
              <a:rPr lang="ru-RU" sz="2800">
                <a:latin typeface="Arial" charset="0"/>
              </a:rPr>
              <a:t>1.Измерим длину окружности</a:t>
            </a:r>
          </a:p>
        </p:txBody>
      </p:sp>
      <p:sp>
        <p:nvSpPr>
          <p:cNvPr id="24582" name="Arc 6"/>
          <p:cNvSpPr>
            <a:spLocks/>
          </p:cNvSpPr>
          <p:nvPr/>
        </p:nvSpPr>
        <p:spPr bwMode="auto">
          <a:xfrm rot="10800000">
            <a:off x="6948488" y="1268413"/>
            <a:ext cx="1941512" cy="1943100"/>
          </a:xfrm>
          <a:custGeom>
            <a:avLst/>
            <a:gdLst>
              <a:gd name="T0" fmla="*/ 1948678351 w 43200"/>
              <a:gd name="T1" fmla="*/ 0 h 43200"/>
              <a:gd name="T2" fmla="*/ 1934245012 w 43200"/>
              <a:gd name="T3" fmla="*/ 182076 h 43200"/>
              <a:gd name="T4" fmla="*/ 1960751675 w 43200"/>
              <a:gd name="T5" fmla="*/ 1965566563 h 43200"/>
              <a:gd name="T6" fmla="*/ 0 60000 65536"/>
              <a:gd name="T7" fmla="*/ 0 60000 65536"/>
              <a:gd name="T8" fmla="*/ 0 60000 65536"/>
              <a:gd name="T9" fmla="*/ 0 w 43200"/>
              <a:gd name="T10" fmla="*/ 0 h 43200"/>
              <a:gd name="T11" fmla="*/ 43200 w 43200"/>
              <a:gd name="T12" fmla="*/ 43200 h 43200"/>
            </a:gdLst>
            <a:ahLst/>
            <a:cxnLst>
              <a:cxn ang="T6">
                <a:pos x="T0" y="T1"/>
              </a:cxn>
              <a:cxn ang="T7">
                <a:pos x="T2" y="T3"/>
              </a:cxn>
              <a:cxn ang="T8">
                <a:pos x="T4" y="T5"/>
              </a:cxn>
            </a:cxnLst>
            <a:rect l="T9" t="T10" r="T11" b="T12"/>
            <a:pathLst>
              <a:path w="43200" h="43200" fill="none" extrusionOk="0">
                <a:moveTo>
                  <a:pt x="21467" y="0"/>
                </a:moveTo>
                <a:cubicBezTo>
                  <a:pt x="21511" y="0"/>
                  <a:pt x="21555" y="-1"/>
                  <a:pt x="21600" y="0"/>
                </a:cubicBezTo>
                <a:cubicBezTo>
                  <a:pt x="33529" y="0"/>
                  <a:pt x="43200" y="9670"/>
                  <a:pt x="43200" y="21600"/>
                </a:cubicBezTo>
                <a:cubicBezTo>
                  <a:pt x="43200" y="33529"/>
                  <a:pt x="33529" y="43200"/>
                  <a:pt x="21600" y="43200"/>
                </a:cubicBezTo>
                <a:cubicBezTo>
                  <a:pt x="9670" y="43200"/>
                  <a:pt x="0" y="33529"/>
                  <a:pt x="0" y="21600"/>
                </a:cubicBezTo>
                <a:cubicBezTo>
                  <a:pt x="-1" y="9784"/>
                  <a:pt x="9493" y="161"/>
                  <a:pt x="21307" y="1"/>
                </a:cubicBezTo>
              </a:path>
              <a:path w="43200" h="43200" stroke="0" extrusionOk="0">
                <a:moveTo>
                  <a:pt x="21467" y="0"/>
                </a:moveTo>
                <a:cubicBezTo>
                  <a:pt x="21511" y="0"/>
                  <a:pt x="21555" y="-1"/>
                  <a:pt x="21600" y="0"/>
                </a:cubicBezTo>
                <a:cubicBezTo>
                  <a:pt x="33529" y="0"/>
                  <a:pt x="43200" y="9670"/>
                  <a:pt x="43200" y="21600"/>
                </a:cubicBezTo>
                <a:cubicBezTo>
                  <a:pt x="43200" y="33529"/>
                  <a:pt x="33529" y="43200"/>
                  <a:pt x="21600" y="43200"/>
                </a:cubicBezTo>
                <a:cubicBezTo>
                  <a:pt x="9670" y="43200"/>
                  <a:pt x="0" y="33529"/>
                  <a:pt x="0" y="21600"/>
                </a:cubicBezTo>
                <a:cubicBezTo>
                  <a:pt x="-1" y="9784"/>
                  <a:pt x="9493" y="161"/>
                  <a:pt x="21307" y="1"/>
                </a:cubicBezTo>
                <a:lnTo>
                  <a:pt x="21600" y="21600"/>
                </a:lnTo>
                <a:close/>
              </a:path>
            </a:pathLst>
          </a:custGeom>
          <a:noFill/>
          <a:ln w="38100">
            <a:solidFill>
              <a:srgbClr val="FF0000"/>
            </a:solidFill>
            <a:round/>
            <a:headEnd/>
            <a:tailEnd/>
          </a:ln>
        </p:spPr>
        <p:txBody>
          <a:bodyPr rot="10800000" wrap="none" anchor="ctr"/>
          <a:lstStyle/>
          <a:p>
            <a:endParaRPr lang="ru-RU">
              <a:latin typeface="Arial" charset="0"/>
            </a:endParaRPr>
          </a:p>
        </p:txBody>
      </p:sp>
      <p:sp>
        <p:nvSpPr>
          <p:cNvPr id="24585" name="Text Box 9"/>
          <p:cNvSpPr txBox="1">
            <a:spLocks noChangeArrowheads="1"/>
          </p:cNvSpPr>
          <p:nvPr/>
        </p:nvSpPr>
        <p:spPr bwMode="auto">
          <a:xfrm>
            <a:off x="428625" y="3219450"/>
            <a:ext cx="7416800" cy="519113"/>
          </a:xfrm>
          <a:prstGeom prst="rect">
            <a:avLst/>
          </a:prstGeom>
          <a:noFill/>
          <a:ln w="9525">
            <a:noFill/>
            <a:miter lim="800000"/>
            <a:headEnd/>
            <a:tailEnd/>
          </a:ln>
        </p:spPr>
        <p:txBody>
          <a:bodyPr>
            <a:spAutoFit/>
          </a:bodyPr>
          <a:lstStyle/>
          <a:p>
            <a:r>
              <a:rPr lang="ru-RU" sz="2800">
                <a:latin typeface="Arial" charset="0"/>
              </a:rPr>
              <a:t>2.Измерим диаметр окружности</a:t>
            </a:r>
          </a:p>
        </p:txBody>
      </p:sp>
      <p:sp>
        <p:nvSpPr>
          <p:cNvPr id="24586" name="Text Box 10"/>
          <p:cNvSpPr txBox="1">
            <a:spLocks noChangeArrowheads="1"/>
          </p:cNvSpPr>
          <p:nvPr/>
        </p:nvSpPr>
        <p:spPr bwMode="auto">
          <a:xfrm>
            <a:off x="428625" y="3867150"/>
            <a:ext cx="7993063" cy="946150"/>
          </a:xfrm>
          <a:prstGeom prst="rect">
            <a:avLst/>
          </a:prstGeom>
          <a:noFill/>
          <a:ln w="9525">
            <a:noFill/>
            <a:miter lim="800000"/>
            <a:headEnd/>
            <a:tailEnd/>
          </a:ln>
        </p:spPr>
        <p:txBody>
          <a:bodyPr>
            <a:spAutoFit/>
          </a:bodyPr>
          <a:lstStyle/>
          <a:p>
            <a:r>
              <a:rPr lang="ru-RU" sz="2800">
                <a:latin typeface="Arial" charset="0"/>
              </a:rPr>
              <a:t>3.Найдем отношение длины окружности к</a:t>
            </a:r>
          </a:p>
          <a:p>
            <a:r>
              <a:rPr lang="ru-RU" sz="2800">
                <a:latin typeface="Arial" charset="0"/>
              </a:rPr>
              <a:t>   диаметру</a:t>
            </a:r>
          </a:p>
        </p:txBody>
      </p:sp>
      <p:sp>
        <p:nvSpPr>
          <p:cNvPr id="24589" name="Line 13"/>
          <p:cNvSpPr>
            <a:spLocks noChangeShapeType="1"/>
          </p:cNvSpPr>
          <p:nvPr/>
        </p:nvSpPr>
        <p:spPr bwMode="auto">
          <a:xfrm>
            <a:off x="7956550" y="1125538"/>
            <a:ext cx="0" cy="1943100"/>
          </a:xfrm>
          <a:prstGeom prst="line">
            <a:avLst/>
          </a:prstGeom>
          <a:noFill/>
          <a:ln w="25400">
            <a:solidFill>
              <a:schemeClr val="tx1"/>
            </a:solidFill>
            <a:round/>
            <a:headEnd type="arrow" w="lg" len="lg"/>
            <a:tailEnd type="arrow" w="lg" len="lg"/>
          </a:ln>
        </p:spPr>
        <p:txBody>
          <a:bodyPr/>
          <a:lstStyle/>
          <a:p>
            <a:endParaRPr lang="ru-RU"/>
          </a:p>
        </p:txBody>
      </p:sp>
      <p:graphicFrame>
        <p:nvGraphicFramePr>
          <p:cNvPr id="9" name="Object 14"/>
          <p:cNvGraphicFramePr>
            <a:graphicFrameLocks noChangeAspect="1"/>
          </p:cNvGraphicFramePr>
          <p:nvPr/>
        </p:nvGraphicFramePr>
        <p:xfrm>
          <a:off x="3214688" y="4357688"/>
          <a:ext cx="785812" cy="1014412"/>
        </p:xfrm>
        <a:graphic>
          <a:graphicData uri="http://schemas.openxmlformats.org/presentationml/2006/ole">
            <p:oleObj spid="_x0000_s2050" name="Формула" r:id="rId3" imgW="304560" imgH="393480" progId="Equation.3">
              <p:embed/>
            </p:oleObj>
          </a:graphicData>
        </a:graphic>
      </p:graphicFrame>
      <p:sp>
        <p:nvSpPr>
          <p:cNvPr id="10" name="WordArt 2"/>
          <p:cNvSpPr>
            <a:spLocks noChangeArrowheads="1" noChangeShapeType="1" noTextEdit="1"/>
          </p:cNvSpPr>
          <p:nvPr/>
        </p:nvSpPr>
        <p:spPr bwMode="auto">
          <a:xfrm>
            <a:off x="285750" y="5643563"/>
            <a:ext cx="8642350" cy="785812"/>
          </a:xfrm>
          <a:prstGeom prst="rect">
            <a:avLst/>
          </a:prstGeom>
        </p:spPr>
        <p:txBody>
          <a:bodyPr wrap="none" fromWordArt="1">
            <a:prstTxWarp prst="textPlain">
              <a:avLst>
                <a:gd name="adj" fmla="val 50000"/>
              </a:avLst>
            </a:prstTxWarp>
          </a:bodyPr>
          <a:lstStyle/>
          <a:p>
            <a:pPr algn="ctr"/>
            <a:r>
              <a:rPr lang="ru-RU" sz="3600" b="1" kern="10">
                <a:ln w="9525">
                  <a:solidFill>
                    <a:srgbClr val="000000"/>
                  </a:solidFill>
                  <a:round/>
                  <a:headEnd/>
                  <a:tailEnd/>
                </a:ln>
                <a:solidFill>
                  <a:srgbClr val="009900"/>
                </a:solidFill>
                <a:latin typeface="Arial"/>
                <a:cs typeface="Arial"/>
              </a:rPr>
              <a:t>3, 141592653589793238462643...</a:t>
            </a:r>
          </a:p>
        </p:txBody>
      </p:sp>
      <p:sp>
        <p:nvSpPr>
          <p:cNvPr id="2059" name="WordArt 13"/>
          <p:cNvSpPr>
            <a:spLocks noChangeArrowheads="1" noChangeShapeType="1" noTextEdit="1"/>
          </p:cNvSpPr>
          <p:nvPr/>
        </p:nvSpPr>
        <p:spPr bwMode="auto">
          <a:xfrm>
            <a:off x="1258888" y="260350"/>
            <a:ext cx="6985000" cy="792163"/>
          </a:xfrm>
          <a:prstGeom prst="rect">
            <a:avLst/>
          </a:prstGeom>
        </p:spPr>
        <p:txBody>
          <a:bodyPr wrap="none" fromWordArt="1">
            <a:prstTxWarp prst="textPlain">
              <a:avLst>
                <a:gd name="adj" fmla="val 50000"/>
              </a:avLst>
            </a:prstTxWarp>
          </a:bodyPr>
          <a:lstStyle/>
          <a:p>
            <a:pPr algn="ctr"/>
            <a:r>
              <a:rPr lang="ru-RU" sz="3600" b="1" kern="10">
                <a:ln w="9525">
                  <a:solidFill>
                    <a:srgbClr val="000000"/>
                  </a:solidFill>
                  <a:round/>
                  <a:headEnd/>
                  <a:tailEnd/>
                </a:ln>
                <a:solidFill>
                  <a:srgbClr val="FFFFFF"/>
                </a:solidFill>
                <a:latin typeface="Arial"/>
                <a:cs typeface="Arial"/>
              </a:rPr>
              <a:t>Какое длинное число!..</a:t>
            </a: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24582"/>
                                        </p:tgtEl>
                                        <p:attrNameLst>
                                          <p:attrName>style.visibility</p:attrName>
                                        </p:attrNameLst>
                                      </p:cBhvr>
                                      <p:to>
                                        <p:strVal val="visible"/>
                                      </p:to>
                                    </p:set>
                                    <p:animEffect transition="in" filter="wheel(1)">
                                      <p:cBhvr>
                                        <p:cTn id="7" dur="2000"/>
                                        <p:tgtEl>
                                          <p:spTgt spid="24582"/>
                                        </p:tgtEl>
                                      </p:cBhvr>
                                    </p:animEffect>
                                  </p:childTnLst>
                                </p:cTn>
                              </p:par>
                              <p:par>
                                <p:cTn id="8" presetID="22" presetClass="exit" presetSubtype="8" fill="hold" grpId="0" nodeType="withEffect">
                                  <p:stCondLst>
                                    <p:cond delay="0"/>
                                  </p:stCondLst>
                                  <p:childTnLst>
                                    <p:animEffect transition="out" filter="wipe(left)">
                                      <p:cBhvr>
                                        <p:cTn id="9" dur="2000"/>
                                        <p:tgtEl>
                                          <p:spTgt spid="24579"/>
                                        </p:tgtEl>
                                      </p:cBhvr>
                                    </p:animEffect>
                                    <p:set>
                                      <p:cBhvr>
                                        <p:cTn id="10" dur="1" fill="hold">
                                          <p:stCondLst>
                                            <p:cond delay="1999"/>
                                          </p:stCondLst>
                                        </p:cTn>
                                        <p:tgtEl>
                                          <p:spTgt spid="24579"/>
                                        </p:tgtEl>
                                        <p:attrNameLst>
                                          <p:attrName>style.visibility</p:attrName>
                                        </p:attrNameLst>
                                      </p:cBhvr>
                                      <p:to>
                                        <p:strVal val="hidden"/>
                                      </p:to>
                                    </p:set>
                                  </p:childTnLst>
                                </p:cTn>
                              </p:par>
                            </p:childTnLst>
                          </p:cTn>
                        </p:par>
                        <p:par>
                          <p:cTn id="11" fill="hold">
                            <p:stCondLst>
                              <p:cond delay="2000"/>
                            </p:stCondLst>
                            <p:childTnLst>
                              <p:par>
                                <p:cTn id="12" presetID="10" presetClass="entr" presetSubtype="0" fill="hold" grpId="0" nodeType="afterEffect">
                                  <p:stCondLst>
                                    <p:cond delay="0"/>
                                  </p:stCondLst>
                                  <p:childTnLst>
                                    <p:set>
                                      <p:cBhvr>
                                        <p:cTn id="13" dur="1" fill="hold">
                                          <p:stCondLst>
                                            <p:cond delay="0"/>
                                          </p:stCondLst>
                                        </p:cTn>
                                        <p:tgtEl>
                                          <p:spTgt spid="24585"/>
                                        </p:tgtEl>
                                        <p:attrNameLst>
                                          <p:attrName>style.visibility</p:attrName>
                                        </p:attrNameLst>
                                      </p:cBhvr>
                                      <p:to>
                                        <p:strVal val="visible"/>
                                      </p:to>
                                    </p:set>
                                    <p:animEffect transition="in" filter="fade">
                                      <p:cBhvr>
                                        <p:cTn id="14" dur="2000"/>
                                        <p:tgtEl>
                                          <p:spTgt spid="24585"/>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24589"/>
                                        </p:tgtEl>
                                        <p:attrNameLst>
                                          <p:attrName>style.visibility</p:attrName>
                                        </p:attrNameLst>
                                      </p:cBhvr>
                                      <p:to>
                                        <p:strVal val="visible"/>
                                      </p:to>
                                    </p:set>
                                    <p:animEffect transition="in" filter="fade">
                                      <p:cBhvr>
                                        <p:cTn id="17" dur="2000"/>
                                        <p:tgtEl>
                                          <p:spTgt spid="24589"/>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24586"/>
                                        </p:tgtEl>
                                        <p:attrNameLst>
                                          <p:attrName>style.visibility</p:attrName>
                                        </p:attrNameLst>
                                      </p:cBhvr>
                                      <p:to>
                                        <p:strVal val="visible"/>
                                      </p:to>
                                    </p:set>
                                    <p:animEffect transition="in" filter="fade">
                                      <p:cBhvr>
                                        <p:cTn id="22" dur="2000"/>
                                        <p:tgtEl>
                                          <p:spTgt spid="24586"/>
                                        </p:tgtEl>
                                      </p:cBhvr>
                                    </p:animEffect>
                                  </p:childTnLst>
                                </p:cTn>
                              </p:par>
                              <p:par>
                                <p:cTn id="23" presetID="10" presetClass="entr" presetSubtype="0" fill="hold" nodeType="with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fade">
                                      <p:cBhvr>
                                        <p:cTn id="25" dur="2000"/>
                                        <p:tgtEl>
                                          <p:spTgt spid="9"/>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grpId="0" nodeType="clickEffect">
                                  <p:stCondLst>
                                    <p:cond delay="0"/>
                                  </p:stCondLst>
                                  <p:childTnLst>
                                    <p:set>
                                      <p:cBhvr>
                                        <p:cTn id="29" dur="1" fill="hold">
                                          <p:stCondLst>
                                            <p:cond delay="0"/>
                                          </p:stCondLst>
                                        </p:cTn>
                                        <p:tgtEl>
                                          <p:spTgt spid="10"/>
                                        </p:tgtEl>
                                        <p:attrNameLst>
                                          <p:attrName>style.visibility</p:attrName>
                                        </p:attrNameLst>
                                      </p:cBhvr>
                                      <p:to>
                                        <p:strVal val="visible"/>
                                      </p:to>
                                    </p:set>
                                    <p:animEffect transition="in" filter="fade">
                                      <p:cBhvr>
                                        <p:cTn id="30" dur="2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79" grpId="0" animBg="1"/>
      <p:bldP spid="24582" grpId="0" animBg="1"/>
      <p:bldP spid="24585" grpId="0"/>
      <p:bldP spid="24586" grpId="0"/>
      <p:bldP spid="24589" grpId="0" animBg="1"/>
      <p:bldP spid="10"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WordArt 2"/>
          <p:cNvSpPr>
            <a:spLocks noChangeArrowheads="1" noChangeShapeType="1" noTextEdit="1"/>
          </p:cNvSpPr>
          <p:nvPr/>
        </p:nvSpPr>
        <p:spPr bwMode="auto">
          <a:xfrm>
            <a:off x="250825" y="1628775"/>
            <a:ext cx="8642350" cy="785813"/>
          </a:xfrm>
          <a:prstGeom prst="rect">
            <a:avLst/>
          </a:prstGeom>
        </p:spPr>
        <p:txBody>
          <a:bodyPr wrap="none" fromWordArt="1">
            <a:prstTxWarp prst="textPlain">
              <a:avLst>
                <a:gd name="adj" fmla="val 50000"/>
              </a:avLst>
            </a:prstTxWarp>
          </a:bodyPr>
          <a:lstStyle/>
          <a:p>
            <a:pPr algn="ctr"/>
            <a:r>
              <a:rPr lang="ru-RU" sz="3600" b="1" kern="10">
                <a:ln w="9525">
                  <a:solidFill>
                    <a:srgbClr val="000000"/>
                  </a:solidFill>
                  <a:round/>
                  <a:headEnd/>
                  <a:tailEnd/>
                </a:ln>
                <a:solidFill>
                  <a:srgbClr val="009900"/>
                </a:solidFill>
                <a:latin typeface="Arial"/>
                <a:cs typeface="Arial"/>
              </a:rPr>
              <a:t>3, 141592653589793238462643...</a:t>
            </a:r>
          </a:p>
        </p:txBody>
      </p:sp>
      <p:sp>
        <p:nvSpPr>
          <p:cNvPr id="19458" name="TextBox 3"/>
          <p:cNvSpPr txBox="1">
            <a:spLocks noChangeArrowheads="1"/>
          </p:cNvSpPr>
          <p:nvPr/>
        </p:nvSpPr>
        <p:spPr bwMode="auto">
          <a:xfrm>
            <a:off x="5940425" y="2997200"/>
            <a:ext cx="954088" cy="1920875"/>
          </a:xfrm>
          <a:prstGeom prst="rect">
            <a:avLst/>
          </a:prstGeom>
          <a:noFill/>
          <a:ln w="9525">
            <a:noFill/>
            <a:miter lim="800000"/>
            <a:headEnd/>
            <a:tailEnd/>
          </a:ln>
        </p:spPr>
        <p:txBody>
          <a:bodyPr wrap="none">
            <a:spAutoFit/>
          </a:bodyPr>
          <a:lstStyle/>
          <a:p>
            <a:r>
              <a:rPr lang="el-GR" sz="12000">
                <a:latin typeface="Times New Roman" pitchFamily="18" charset="0"/>
                <a:cs typeface="Times New Roman" pitchFamily="18" charset="0"/>
              </a:rPr>
              <a:t>π</a:t>
            </a:r>
            <a:endParaRPr lang="ru-RU" sz="12000">
              <a:latin typeface="Times New Roman" pitchFamily="18" charset="0"/>
              <a:cs typeface="Times New Roman" pitchFamily="18" charset="0"/>
            </a:endParaRPr>
          </a:p>
        </p:txBody>
      </p:sp>
      <p:sp>
        <p:nvSpPr>
          <p:cNvPr id="19459" name="WordArt 2"/>
          <p:cNvSpPr>
            <a:spLocks noChangeArrowheads="1" noChangeShapeType="1" noTextEdit="1"/>
          </p:cNvSpPr>
          <p:nvPr/>
        </p:nvSpPr>
        <p:spPr bwMode="auto">
          <a:xfrm>
            <a:off x="7092950" y="3789363"/>
            <a:ext cx="1428750" cy="785812"/>
          </a:xfrm>
          <a:prstGeom prst="rect">
            <a:avLst/>
          </a:prstGeom>
        </p:spPr>
        <p:txBody>
          <a:bodyPr wrap="none" fromWordArt="1">
            <a:prstTxWarp prst="textPlain">
              <a:avLst>
                <a:gd name="adj" fmla="val 50000"/>
              </a:avLst>
            </a:prstTxWarp>
          </a:bodyPr>
          <a:lstStyle/>
          <a:p>
            <a:pPr algn="ctr"/>
            <a:r>
              <a:rPr lang="ru-RU" sz="3600" b="1" kern="10">
                <a:ln w="9525">
                  <a:solidFill>
                    <a:srgbClr val="000000"/>
                  </a:solidFill>
                  <a:round/>
                  <a:headEnd/>
                  <a:tailEnd/>
                </a:ln>
                <a:solidFill>
                  <a:srgbClr val="009900"/>
                </a:solidFill>
                <a:latin typeface="Arial"/>
                <a:cs typeface="Arial"/>
              </a:rPr>
              <a:t>≈ 3, 14</a:t>
            </a:r>
          </a:p>
        </p:txBody>
      </p:sp>
      <p:pic>
        <p:nvPicPr>
          <p:cNvPr id="19460" name="Picture 6" descr="j0387694"/>
          <p:cNvPicPr>
            <a:picLocks noChangeAspect="1" noChangeArrowheads="1"/>
          </p:cNvPicPr>
          <p:nvPr/>
        </p:nvPicPr>
        <p:blipFill>
          <a:blip r:embed="rId2"/>
          <a:srcRect/>
          <a:stretch>
            <a:fillRect/>
          </a:stretch>
        </p:blipFill>
        <p:spPr bwMode="auto">
          <a:xfrm>
            <a:off x="971550" y="3068638"/>
            <a:ext cx="3657600" cy="2609850"/>
          </a:xfrm>
          <a:prstGeom prst="rect">
            <a:avLst/>
          </a:prstGeom>
          <a:noFill/>
          <a:ln w="25400">
            <a:solidFill>
              <a:schemeClr val="bg1"/>
            </a:solidFill>
            <a:miter lim="800000"/>
            <a:headEnd/>
            <a:tailEnd/>
          </a:ln>
        </p:spPr>
      </p:pic>
      <p:sp>
        <p:nvSpPr>
          <p:cNvPr id="19461" name="WordArt 9"/>
          <p:cNvSpPr>
            <a:spLocks noChangeArrowheads="1" noChangeShapeType="1" noTextEdit="1"/>
          </p:cNvSpPr>
          <p:nvPr/>
        </p:nvSpPr>
        <p:spPr bwMode="auto">
          <a:xfrm>
            <a:off x="2339975" y="333375"/>
            <a:ext cx="4319588" cy="792163"/>
          </a:xfrm>
          <a:prstGeom prst="rect">
            <a:avLst/>
          </a:prstGeom>
        </p:spPr>
        <p:txBody>
          <a:bodyPr wrap="none" fromWordArt="1">
            <a:prstTxWarp prst="textPlain">
              <a:avLst>
                <a:gd name="adj" fmla="val 50000"/>
              </a:avLst>
            </a:prstTxWarp>
          </a:bodyPr>
          <a:lstStyle/>
          <a:p>
            <a:pPr algn="ctr"/>
            <a:r>
              <a:rPr lang="ru-RU" sz="3600" b="1" kern="10">
                <a:ln w="9525">
                  <a:solidFill>
                    <a:srgbClr val="000000"/>
                  </a:solidFill>
                  <a:round/>
                  <a:headEnd/>
                  <a:tailEnd/>
                </a:ln>
                <a:solidFill>
                  <a:srgbClr val="FFFFFF"/>
                </a:solidFill>
                <a:latin typeface="Arial"/>
                <a:cs typeface="Arial"/>
              </a:rPr>
              <a:t>Число "пи"</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Rectangle 3"/>
          <p:cNvSpPr>
            <a:spLocks noGrp="1" noChangeArrowheads="1"/>
          </p:cNvSpPr>
          <p:nvPr>
            <p:ph type="body" idx="1"/>
          </p:nvPr>
        </p:nvSpPr>
        <p:spPr>
          <a:xfrm>
            <a:off x="457200" y="1600200"/>
            <a:ext cx="8291513" cy="4997450"/>
          </a:xfrm>
        </p:spPr>
        <p:txBody>
          <a:bodyPr/>
          <a:lstStyle/>
          <a:p>
            <a:pPr algn="just" eaLnBrk="1" hangingPunct="1">
              <a:lnSpc>
                <a:spcPct val="80000"/>
              </a:lnSpc>
              <a:buFont typeface="Wingdings" pitchFamily="2" charset="2"/>
              <a:buNone/>
              <a:defRPr/>
            </a:pPr>
            <a:r>
              <a:rPr lang="ru-RU" sz="2400" b="1" dirty="0"/>
              <a:t>        Чистая математика находится в постоянном движении и выражена в поэзии логических идей… </a:t>
            </a:r>
          </a:p>
          <a:p>
            <a:pPr algn="just" eaLnBrk="1" hangingPunct="1">
              <a:lnSpc>
                <a:spcPct val="80000"/>
              </a:lnSpc>
              <a:buFont typeface="Wingdings" pitchFamily="2" charset="2"/>
              <a:buNone/>
              <a:defRPr/>
            </a:pPr>
            <a:r>
              <a:rPr lang="ru-RU" sz="2400" b="1" dirty="0"/>
              <a:t>         И стихотворение и уравнение  являются деталями от одного производного. Они берут нас за душу и позволяют нам развиваться. </a:t>
            </a:r>
          </a:p>
          <a:p>
            <a:pPr algn="just" eaLnBrk="1" hangingPunct="1">
              <a:lnSpc>
                <a:spcPct val="80000"/>
              </a:lnSpc>
              <a:buFont typeface="Wingdings" pitchFamily="2" charset="2"/>
              <a:buNone/>
              <a:defRPr/>
            </a:pPr>
            <a:r>
              <a:rPr lang="ru-RU" sz="2400" b="1" dirty="0"/>
              <a:t>         Математика и поэзия не являются истинами, которые ждут, чтобы их обнаружили в конце объемной таблицы, они являются искусственными языками, которые расширяют наши горизонты понимания. </a:t>
            </a:r>
          </a:p>
          <a:p>
            <a:pPr algn="just" eaLnBrk="1" hangingPunct="1">
              <a:lnSpc>
                <a:spcPct val="80000"/>
              </a:lnSpc>
              <a:buFont typeface="Wingdings" pitchFamily="2" charset="2"/>
              <a:buNone/>
              <a:defRPr/>
            </a:pPr>
            <a:r>
              <a:rPr lang="ru-RU" sz="2400" b="1" dirty="0"/>
              <a:t>                                                 А. </a:t>
            </a:r>
            <a:r>
              <a:rPr lang="ru-RU" sz="2400" b="1" dirty="0" err="1"/>
              <a:t>Энштейн</a:t>
            </a:r>
            <a:endParaRPr lang="ru-RU" sz="2400" b="1" dirty="0"/>
          </a:p>
        </p:txBody>
      </p:sp>
      <p:sp>
        <p:nvSpPr>
          <p:cNvPr id="20482" name="WordArt 4"/>
          <p:cNvSpPr>
            <a:spLocks noChangeArrowheads="1" noChangeShapeType="1" noTextEdit="1"/>
          </p:cNvSpPr>
          <p:nvPr/>
        </p:nvSpPr>
        <p:spPr bwMode="auto">
          <a:xfrm>
            <a:off x="457200" y="277813"/>
            <a:ext cx="8229600" cy="1139825"/>
          </a:xfrm>
          <a:prstGeom prst="rect">
            <a:avLst/>
          </a:prstGeom>
        </p:spPr>
        <p:txBody>
          <a:bodyPr wrap="none" fromWordArt="1">
            <a:prstTxWarp prst="textPlain">
              <a:avLst>
                <a:gd name="adj" fmla="val 50000"/>
              </a:avLst>
            </a:prstTxWarp>
          </a:bodyPr>
          <a:lstStyle/>
          <a:p>
            <a:r>
              <a:rPr lang="ru-RU" sz="3600" b="1" kern="10" dirty="0">
                <a:ln w="9525">
                  <a:solidFill>
                    <a:srgbClr val="000000"/>
                  </a:solidFill>
                  <a:round/>
                  <a:headEnd/>
                  <a:tailEnd/>
                </a:ln>
                <a:solidFill>
                  <a:srgbClr val="FFFFFF"/>
                </a:solidFill>
                <a:latin typeface="Arial"/>
                <a:cs typeface="Arial"/>
              </a:rPr>
              <a:t>Поэзия логических идей</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1" name="Rectangle 3"/>
          <p:cNvSpPr>
            <a:spLocks noGrp="1" noChangeArrowheads="1"/>
          </p:cNvSpPr>
          <p:nvPr>
            <p:ph type="body" idx="1"/>
          </p:nvPr>
        </p:nvSpPr>
        <p:spPr>
          <a:xfrm>
            <a:off x="457200" y="1600200"/>
            <a:ext cx="8291513" cy="4924425"/>
          </a:xfrm>
        </p:spPr>
        <p:txBody>
          <a:bodyPr/>
          <a:lstStyle/>
          <a:p>
            <a:pPr algn="just" eaLnBrk="1" hangingPunct="1">
              <a:lnSpc>
                <a:spcPct val="90000"/>
              </a:lnSpc>
              <a:buFont typeface="Wingdings" pitchFamily="2" charset="2"/>
              <a:buNone/>
              <a:defRPr/>
            </a:pPr>
            <a:r>
              <a:rPr lang="ru-RU" sz="2800" b="1"/>
              <a:t>        Галилей сказал: "Вся философия написана в этой великой книге – я подразумеваю Вселенную – которая непрерывно открыта для нашего пристального взгляда, но она не может быть усвоена, если мы не научимся постигать ее в большем объеме, как и ее язык, который способен преобразить сущность всего находящегося вокруг нас. Все это написано на языке математики …"</a:t>
            </a:r>
          </a:p>
          <a:p>
            <a:pPr eaLnBrk="1" hangingPunct="1">
              <a:defRPr/>
            </a:pPr>
            <a:endParaRPr lang="ru-RU" sz="2800"/>
          </a:p>
        </p:txBody>
      </p:sp>
      <p:sp>
        <p:nvSpPr>
          <p:cNvPr id="21506" name="WordArt 4"/>
          <p:cNvSpPr>
            <a:spLocks noChangeArrowheads="1" noChangeShapeType="1" noTextEdit="1"/>
          </p:cNvSpPr>
          <p:nvPr/>
        </p:nvSpPr>
        <p:spPr bwMode="auto">
          <a:xfrm>
            <a:off x="684213" y="333375"/>
            <a:ext cx="7848600" cy="892175"/>
          </a:xfrm>
          <a:prstGeom prst="rect">
            <a:avLst/>
          </a:prstGeom>
        </p:spPr>
        <p:txBody>
          <a:bodyPr wrap="none" fromWordArt="1">
            <a:prstTxWarp prst="textPlain">
              <a:avLst>
                <a:gd name="adj" fmla="val 50000"/>
              </a:avLst>
            </a:prstTxWarp>
          </a:bodyPr>
          <a:lstStyle/>
          <a:p>
            <a:pPr algn="ctr"/>
            <a:r>
              <a:rPr lang="ru-RU" sz="3600" b="1" kern="10">
                <a:ln w="9525">
                  <a:solidFill>
                    <a:srgbClr val="000000"/>
                  </a:solidFill>
                  <a:round/>
                  <a:headEnd/>
                  <a:tailEnd/>
                </a:ln>
                <a:solidFill>
                  <a:srgbClr val="FFFFFF"/>
                </a:solidFill>
                <a:latin typeface="Arial"/>
                <a:cs typeface="Arial"/>
              </a:rPr>
              <a:t>Как прочитать книгу Вселенной</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5" name="Rectangle 3"/>
          <p:cNvSpPr>
            <a:spLocks noGrp="1" noChangeArrowheads="1"/>
          </p:cNvSpPr>
          <p:nvPr>
            <p:ph type="body" idx="1"/>
          </p:nvPr>
        </p:nvSpPr>
        <p:spPr>
          <a:xfrm>
            <a:off x="3059113" y="1600200"/>
            <a:ext cx="5905500" cy="4997450"/>
          </a:xfrm>
        </p:spPr>
        <p:txBody>
          <a:bodyPr/>
          <a:lstStyle/>
          <a:p>
            <a:pPr algn="just" eaLnBrk="1" hangingPunct="1">
              <a:lnSpc>
                <a:spcPct val="80000"/>
              </a:lnSpc>
              <a:buFont typeface="Wingdings" pitchFamily="2" charset="2"/>
              <a:buNone/>
              <a:defRPr/>
            </a:pPr>
            <a:r>
              <a:rPr lang="ru-RU" sz="2400" b="1"/>
              <a:t>       Ньютон не видел в своей работе ответа на то, что он смог прочесть великую книгу Вселенной, при этом описывая себя "как мальчика, играющего на берегу, который откладывает поближе…   более симпатичные раковины до тех пор, пока большой океан истины не выложит все до единой перед ним". А ведь одухотворенный портрет Ньютона нарисовал знаменитый поэт и художник Уильям Блейк.</a:t>
            </a:r>
          </a:p>
          <a:p>
            <a:pPr eaLnBrk="1" hangingPunct="1">
              <a:defRPr/>
            </a:pPr>
            <a:endParaRPr lang="ru-RU" sz="2800"/>
          </a:p>
        </p:txBody>
      </p:sp>
      <p:sp>
        <p:nvSpPr>
          <p:cNvPr id="22530" name="WordArt 4"/>
          <p:cNvSpPr>
            <a:spLocks noChangeArrowheads="1" noChangeShapeType="1" noTextEdit="1"/>
          </p:cNvSpPr>
          <p:nvPr/>
        </p:nvSpPr>
        <p:spPr bwMode="auto">
          <a:xfrm>
            <a:off x="323850" y="260350"/>
            <a:ext cx="8424863" cy="1223963"/>
          </a:xfrm>
          <a:prstGeom prst="rect">
            <a:avLst/>
          </a:prstGeom>
        </p:spPr>
        <p:txBody>
          <a:bodyPr wrap="none" fromWordArt="1">
            <a:prstTxWarp prst="textPlain">
              <a:avLst>
                <a:gd name="adj" fmla="val 50000"/>
              </a:avLst>
            </a:prstTxWarp>
          </a:bodyPr>
          <a:lstStyle/>
          <a:p>
            <a:pPr algn="ctr"/>
            <a:r>
              <a:rPr lang="ru-RU" sz="3600" b="1" kern="10">
                <a:ln w="9525">
                  <a:solidFill>
                    <a:srgbClr val="000000"/>
                  </a:solidFill>
                  <a:round/>
                  <a:headEnd/>
                  <a:tailEnd/>
                </a:ln>
                <a:solidFill>
                  <a:srgbClr val="FFFFFF"/>
                </a:solidFill>
                <a:latin typeface="Arial"/>
                <a:cs typeface="Arial"/>
              </a:rPr>
              <a:t>Ньютон перед океаном истины.</a:t>
            </a:r>
          </a:p>
        </p:txBody>
      </p:sp>
      <p:pic>
        <p:nvPicPr>
          <p:cNvPr id="22531" name="Picture 1" descr="C:\Users\User\Downloads\i ньютон.jpg"/>
          <p:cNvPicPr>
            <a:picLocks noChangeAspect="1" noChangeArrowheads="1"/>
          </p:cNvPicPr>
          <p:nvPr/>
        </p:nvPicPr>
        <p:blipFill>
          <a:blip r:embed="rId2"/>
          <a:srcRect/>
          <a:stretch>
            <a:fillRect/>
          </a:stretch>
        </p:blipFill>
        <p:spPr bwMode="auto">
          <a:xfrm>
            <a:off x="179388" y="1916113"/>
            <a:ext cx="3024187" cy="2881312"/>
          </a:xfrm>
          <a:prstGeom prst="rect">
            <a:avLst/>
          </a:prstGeom>
          <a:noFill/>
          <a:ln w="9525">
            <a:noFill/>
            <a:miter lim="800000"/>
            <a:headEnd/>
            <a:tailEnd/>
          </a:ln>
        </p:spPr>
      </p:pic>
      <p:sp>
        <p:nvSpPr>
          <p:cNvPr id="22532" name="Text Box 8"/>
          <p:cNvSpPr txBox="1">
            <a:spLocks noChangeArrowheads="1"/>
          </p:cNvSpPr>
          <p:nvPr/>
        </p:nvSpPr>
        <p:spPr bwMode="auto">
          <a:xfrm>
            <a:off x="0" y="5084763"/>
            <a:ext cx="3600450" cy="701675"/>
          </a:xfrm>
          <a:prstGeom prst="rect">
            <a:avLst/>
          </a:prstGeom>
          <a:noFill/>
          <a:ln w="9525">
            <a:noFill/>
            <a:miter lim="800000"/>
            <a:headEnd/>
            <a:tailEnd/>
          </a:ln>
        </p:spPr>
        <p:txBody>
          <a:bodyPr>
            <a:spAutoFit/>
          </a:bodyPr>
          <a:lstStyle/>
          <a:p>
            <a:r>
              <a:rPr lang="ru-RU" sz="2000" b="1"/>
              <a:t>Уильям Блейк</a:t>
            </a:r>
          </a:p>
          <a:p>
            <a:r>
              <a:rPr lang="ru-RU" sz="2000" b="1"/>
              <a:t>«Портрет Ньютона»</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Склон">
  <a:themeElements>
    <a:clrScheme name="Склон 5">
      <a:dk1>
        <a:srgbClr val="009999"/>
      </a:dk1>
      <a:lt1>
        <a:srgbClr val="EAEAEA"/>
      </a:lt1>
      <a:dk2>
        <a:srgbClr val="006666"/>
      </a:dk2>
      <a:lt2>
        <a:srgbClr val="FFFFCC"/>
      </a:lt2>
      <a:accent1>
        <a:srgbClr val="339966"/>
      </a:accent1>
      <a:accent2>
        <a:srgbClr val="5E855B"/>
      </a:accent2>
      <a:accent3>
        <a:srgbClr val="AAB8B8"/>
      </a:accent3>
      <a:accent4>
        <a:srgbClr val="C8C8C8"/>
      </a:accent4>
      <a:accent5>
        <a:srgbClr val="ADCAB8"/>
      </a:accent5>
      <a:accent6>
        <a:srgbClr val="547852"/>
      </a:accent6>
      <a:hlink>
        <a:srgbClr val="EEC85E"/>
      </a:hlink>
      <a:folHlink>
        <a:srgbClr val="AA8456"/>
      </a:folHlink>
    </a:clrScheme>
    <a:fontScheme name="Склон">
      <a:majorFont>
        <a:latin typeface="Arial"/>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Склон 1">
        <a:dk1>
          <a:srgbClr val="5B5B49"/>
        </a:dk1>
        <a:lt1>
          <a:srgbClr val="DDDDDD"/>
        </a:lt1>
        <a:dk2>
          <a:srgbClr val="2B2A00"/>
        </a:dk2>
        <a:lt2>
          <a:srgbClr val="E0DFBE"/>
        </a:lt2>
        <a:accent1>
          <a:srgbClr val="878543"/>
        </a:accent1>
        <a:accent2>
          <a:srgbClr val="716E00"/>
        </a:accent2>
        <a:accent3>
          <a:srgbClr val="ACACAA"/>
        </a:accent3>
        <a:accent4>
          <a:srgbClr val="BDBDBD"/>
        </a:accent4>
        <a:accent5>
          <a:srgbClr val="C3C2B0"/>
        </a:accent5>
        <a:accent6>
          <a:srgbClr val="666300"/>
        </a:accent6>
        <a:hlink>
          <a:srgbClr val="CC9900"/>
        </a:hlink>
        <a:folHlink>
          <a:srgbClr val="996600"/>
        </a:folHlink>
      </a:clrScheme>
      <a:clrMap bg1="dk2" tx1="lt1" bg2="dk1" tx2="lt2" accent1="accent1" accent2="accent2" accent3="accent3" accent4="accent4" accent5="accent5" accent6="accent6" hlink="hlink" folHlink="folHlink"/>
    </a:extraClrScheme>
    <a:extraClrScheme>
      <a:clrScheme name="Склон 2">
        <a:dk1>
          <a:srgbClr val="746354"/>
        </a:dk1>
        <a:lt1>
          <a:srgbClr val="FFFFFF"/>
        </a:lt1>
        <a:dk2>
          <a:srgbClr val="523E26"/>
        </a:dk2>
        <a:lt2>
          <a:srgbClr val="E1DFAF"/>
        </a:lt2>
        <a:accent1>
          <a:srgbClr val="CC9900"/>
        </a:accent1>
        <a:accent2>
          <a:srgbClr val="669900"/>
        </a:accent2>
        <a:accent3>
          <a:srgbClr val="B3AFAC"/>
        </a:accent3>
        <a:accent4>
          <a:srgbClr val="DADADA"/>
        </a:accent4>
        <a:accent5>
          <a:srgbClr val="E2CAAA"/>
        </a:accent5>
        <a:accent6>
          <a:srgbClr val="5C8A00"/>
        </a:accent6>
        <a:hlink>
          <a:srgbClr val="CCCC00"/>
        </a:hlink>
        <a:folHlink>
          <a:srgbClr val="AC7934"/>
        </a:folHlink>
      </a:clrScheme>
      <a:clrMap bg1="dk2" tx1="lt1" bg2="dk1" tx2="lt2" accent1="accent1" accent2="accent2" accent3="accent3" accent4="accent4" accent5="accent5" accent6="accent6" hlink="hlink" folHlink="folHlink"/>
    </a:extraClrScheme>
    <a:extraClrScheme>
      <a:clrScheme name="Склон 3">
        <a:dk1>
          <a:srgbClr val="667B5B"/>
        </a:dk1>
        <a:lt1>
          <a:srgbClr val="E6E6DA"/>
        </a:lt1>
        <a:dk2>
          <a:srgbClr val="295200"/>
        </a:dk2>
        <a:lt2>
          <a:srgbClr val="F3F2D9"/>
        </a:lt2>
        <a:accent1>
          <a:srgbClr val="808000"/>
        </a:accent1>
        <a:accent2>
          <a:srgbClr val="838D75"/>
        </a:accent2>
        <a:accent3>
          <a:srgbClr val="ACB3AA"/>
        </a:accent3>
        <a:accent4>
          <a:srgbClr val="C4C4BA"/>
        </a:accent4>
        <a:accent5>
          <a:srgbClr val="C0C0AA"/>
        </a:accent5>
        <a:accent6>
          <a:srgbClr val="767F69"/>
        </a:accent6>
        <a:hlink>
          <a:srgbClr val="33CC33"/>
        </a:hlink>
        <a:folHlink>
          <a:srgbClr val="339966"/>
        </a:folHlink>
      </a:clrScheme>
      <a:clrMap bg1="dk2" tx1="lt1" bg2="dk1" tx2="lt2" accent1="accent1" accent2="accent2" accent3="accent3" accent4="accent4" accent5="accent5" accent6="accent6" hlink="hlink" folHlink="folHlink"/>
    </a:extraClrScheme>
    <a:extraClrScheme>
      <a:clrScheme name="Склон 4">
        <a:dk1>
          <a:srgbClr val="86615A"/>
        </a:dk1>
        <a:lt1>
          <a:srgbClr val="FFFFFF"/>
        </a:lt1>
        <a:dk2>
          <a:srgbClr val="633427"/>
        </a:dk2>
        <a:lt2>
          <a:srgbClr val="E9DDCD"/>
        </a:lt2>
        <a:accent1>
          <a:srgbClr val="A34545"/>
        </a:accent1>
        <a:accent2>
          <a:srgbClr val="C86400"/>
        </a:accent2>
        <a:accent3>
          <a:srgbClr val="B7AEAC"/>
        </a:accent3>
        <a:accent4>
          <a:srgbClr val="DADADA"/>
        </a:accent4>
        <a:accent5>
          <a:srgbClr val="CEB0B0"/>
        </a:accent5>
        <a:accent6>
          <a:srgbClr val="B55A00"/>
        </a:accent6>
        <a:hlink>
          <a:srgbClr val="ECAE00"/>
        </a:hlink>
        <a:folHlink>
          <a:srgbClr val="BAA88A"/>
        </a:folHlink>
      </a:clrScheme>
      <a:clrMap bg1="dk2" tx1="lt1" bg2="dk1" tx2="lt2" accent1="accent1" accent2="accent2" accent3="accent3" accent4="accent4" accent5="accent5" accent6="accent6" hlink="hlink" folHlink="folHlink"/>
    </a:extraClrScheme>
    <a:extraClrScheme>
      <a:clrScheme name="Склон 5">
        <a:dk1>
          <a:srgbClr val="009999"/>
        </a:dk1>
        <a:lt1>
          <a:srgbClr val="EAEAEA"/>
        </a:lt1>
        <a:dk2>
          <a:srgbClr val="006666"/>
        </a:dk2>
        <a:lt2>
          <a:srgbClr val="FFFFCC"/>
        </a:lt2>
        <a:accent1>
          <a:srgbClr val="339966"/>
        </a:accent1>
        <a:accent2>
          <a:srgbClr val="5E855B"/>
        </a:accent2>
        <a:accent3>
          <a:srgbClr val="AAB8B8"/>
        </a:accent3>
        <a:accent4>
          <a:srgbClr val="C8C8C8"/>
        </a:accent4>
        <a:accent5>
          <a:srgbClr val="ADCAB8"/>
        </a:accent5>
        <a:accent6>
          <a:srgbClr val="547852"/>
        </a:accent6>
        <a:hlink>
          <a:srgbClr val="EEC85E"/>
        </a:hlink>
        <a:folHlink>
          <a:srgbClr val="AA8456"/>
        </a:folHlink>
      </a:clrScheme>
      <a:clrMap bg1="dk2" tx1="lt1" bg2="dk1" tx2="lt2" accent1="accent1" accent2="accent2" accent3="accent3" accent4="accent4" accent5="accent5" accent6="accent6" hlink="hlink" folHlink="folHlink"/>
    </a:extraClrScheme>
    <a:extraClrScheme>
      <a:clrScheme name="Склон 6">
        <a:dk1>
          <a:srgbClr val="B8A47C"/>
        </a:dk1>
        <a:lt1>
          <a:srgbClr val="FFFFFF"/>
        </a:lt1>
        <a:dk2>
          <a:srgbClr val="A68A58"/>
        </a:dk2>
        <a:lt2>
          <a:srgbClr val="DAD79C"/>
        </a:lt2>
        <a:accent1>
          <a:srgbClr val="816B35"/>
        </a:accent1>
        <a:accent2>
          <a:srgbClr val="FFCC00"/>
        </a:accent2>
        <a:accent3>
          <a:srgbClr val="D0C4B4"/>
        </a:accent3>
        <a:accent4>
          <a:srgbClr val="DADADA"/>
        </a:accent4>
        <a:accent5>
          <a:srgbClr val="C1BAAE"/>
        </a:accent5>
        <a:accent6>
          <a:srgbClr val="E7B900"/>
        </a:accent6>
        <a:hlink>
          <a:srgbClr val="0066CC"/>
        </a:hlink>
        <a:folHlink>
          <a:srgbClr val="009900"/>
        </a:folHlink>
      </a:clrScheme>
      <a:clrMap bg1="dk2" tx1="lt1" bg2="dk1" tx2="lt2" accent1="accent1" accent2="accent2" accent3="accent3" accent4="accent4" accent5="accent5" accent6="accent6" hlink="hlink" folHlink="folHlink"/>
    </a:extraClrScheme>
    <a:extraClrScheme>
      <a:clrScheme name="Склон 7">
        <a:dk1>
          <a:srgbClr val="336699"/>
        </a:dk1>
        <a:lt1>
          <a:srgbClr val="F8F8F8"/>
        </a:lt1>
        <a:dk2>
          <a:srgbClr val="003366"/>
        </a:dk2>
        <a:lt2>
          <a:srgbClr val="D1DDD4"/>
        </a:lt2>
        <a:accent1>
          <a:srgbClr val="3399FF"/>
        </a:accent1>
        <a:accent2>
          <a:srgbClr val="006699"/>
        </a:accent2>
        <a:accent3>
          <a:srgbClr val="AAADB8"/>
        </a:accent3>
        <a:accent4>
          <a:srgbClr val="D4D4D4"/>
        </a:accent4>
        <a:accent5>
          <a:srgbClr val="ADCAFF"/>
        </a:accent5>
        <a:accent6>
          <a:srgbClr val="005C8A"/>
        </a:accent6>
        <a:hlink>
          <a:srgbClr val="86C0CE"/>
        </a:hlink>
        <a:folHlink>
          <a:srgbClr val="00808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
  <TotalTime>506</TotalTime>
  <Words>757</Words>
  <Application>Microsoft Office PowerPoint</Application>
  <PresentationFormat>Экран (4:3)</PresentationFormat>
  <Paragraphs>103</Paragraphs>
  <Slides>19</Slides>
  <Notes>0</Notes>
  <HiddenSlides>0</HiddenSlides>
  <MMClips>0</MMClips>
  <ScaleCrop>false</ScaleCrop>
  <HeadingPairs>
    <vt:vector size="6" baseType="variant">
      <vt:variant>
        <vt:lpstr>Тема</vt:lpstr>
      </vt:variant>
      <vt:variant>
        <vt:i4>1</vt:i4>
      </vt:variant>
      <vt:variant>
        <vt:lpstr>Внедренные серверы OLE</vt:lpstr>
      </vt:variant>
      <vt:variant>
        <vt:i4>1</vt:i4>
      </vt:variant>
      <vt:variant>
        <vt:lpstr>Заголовки слайдов</vt:lpstr>
      </vt:variant>
      <vt:variant>
        <vt:i4>19</vt:i4>
      </vt:variant>
    </vt:vector>
  </HeadingPairs>
  <TitlesOfParts>
    <vt:vector size="21" baseType="lpstr">
      <vt:lpstr>Склон</vt:lpstr>
      <vt:lpstr>Формула</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О вычислениях значения числа π на современном этапе</vt:lpstr>
      <vt:lpstr>Слайд 17</vt:lpstr>
      <vt:lpstr>Слайд 18</vt:lpstr>
      <vt:lpstr>Слайд 19</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Admin</dc:creator>
  <cp:lastModifiedBy>administrator</cp:lastModifiedBy>
  <cp:revision>66</cp:revision>
  <dcterms:created xsi:type="dcterms:W3CDTF">2010-01-19T07:10:28Z</dcterms:created>
  <dcterms:modified xsi:type="dcterms:W3CDTF">2012-03-17T00:06:43Z</dcterms:modified>
</cp:coreProperties>
</file>