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687816" cy="2448271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rgbClr val="00B0F0"/>
                </a:solidFill>
              </a:rPr>
              <a:t>THE WORLD OF JOBS</a:t>
            </a:r>
            <a:r>
              <a:rPr lang="ru-RU" sz="7200" dirty="0" smtClean="0">
                <a:solidFill>
                  <a:srgbClr val="00B0F0"/>
                </a:solidFill>
              </a:rPr>
              <a:t> </a:t>
            </a:r>
            <a:endParaRPr lang="ru-RU" sz="72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5589240"/>
            <a:ext cx="8229600" cy="824955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 by </a:t>
            </a:r>
            <a:r>
              <a:rPr lang="en-US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suvorovite</a:t>
            </a:r>
            <a:r>
              <a:rPr lang="en-US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Rastyogin</a:t>
            </a:r>
            <a:r>
              <a:rPr lang="en-US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G.U.</a:t>
            </a:r>
            <a:endParaRPr lang="ru-RU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3680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388843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There are many interesting and noble </a:t>
            </a:r>
            <a:r>
              <a:rPr lang="en-US" sz="3200" b="1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professions.I</a:t>
            </a:r>
            <a:r>
              <a:rPr lang="en-US" sz="32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understand that it is necessary to study a lot to become a </a:t>
            </a:r>
            <a:r>
              <a:rPr lang="en-US" sz="3200" b="1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doctor.I</a:t>
            </a:r>
            <a:r>
              <a:rPr lang="en-US" sz="32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also understand that this profession requires great responsibility because it deals with the most precious thing that a person has with his health.</a:t>
            </a:r>
            <a:r>
              <a:rPr lang="ru-RU" sz="32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                                                        </a:t>
            </a:r>
            <a:endParaRPr lang="ru-RU" sz="6600" b="1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92" y="-675456"/>
            <a:ext cx="9116307" cy="306896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 want to be a  doctor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3116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1040606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The main doctor’s duties</a:t>
            </a:r>
            <a:br>
              <a:rPr lang="en-US" sz="5400" dirty="0" smtClean="0">
                <a:solidFill>
                  <a:srgbClr val="FFFF00"/>
                </a:solidFill>
              </a:rPr>
            </a:b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2"/>
            <a:r>
              <a:rPr lang="en-US" sz="3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His main task is to operate on the </a:t>
            </a:r>
            <a:r>
              <a:rPr lang="en-US" sz="3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people.After</a:t>
            </a:r>
            <a:r>
              <a:rPr lang="en-US" sz="3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each operation he takes care of patients until they are </a:t>
            </a:r>
            <a:r>
              <a:rPr lang="en-US" sz="3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recovered.He</a:t>
            </a:r>
            <a:r>
              <a:rPr lang="en-US" sz="3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listens very attentively to what his patients </a:t>
            </a:r>
            <a:r>
              <a:rPr lang="en-US" sz="3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say.They</a:t>
            </a:r>
            <a:r>
              <a:rPr lang="en-US" sz="3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feel it and believe </a:t>
            </a:r>
            <a:r>
              <a:rPr lang="en-US" sz="3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him,and</a:t>
            </a:r>
            <a:r>
              <a:rPr lang="en-US" sz="3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it makes his work easier.</a:t>
            </a:r>
            <a:endParaRPr lang="ru-RU" sz="3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06502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058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Interesting work 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 know that a doctor wants to see all his patients are recovered. My grandfather can also help if somebody catches a cold or has a fever. My mother and my grandfather are doctors.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38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352928" cy="72008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C000"/>
                </a:solidFill>
              </a:rPr>
              <a:t>.</a:t>
            </a:r>
            <a:br>
              <a:rPr lang="en-US" sz="4800" dirty="0" smtClean="0">
                <a:solidFill>
                  <a:srgbClr val="FFC000"/>
                </a:solidFill>
              </a:rPr>
            </a:br>
            <a:r>
              <a:rPr lang="en-US" sz="4800" dirty="0">
                <a:solidFill>
                  <a:srgbClr val="FFC000"/>
                </a:solidFill>
              </a:rPr>
              <a:t>Stories </a:t>
            </a:r>
            <a:r>
              <a:rPr lang="en-US" sz="4800" dirty="0" err="1">
                <a:solidFill>
                  <a:srgbClr val="FFC000"/>
                </a:solidFill>
              </a:rPr>
              <a:t>aboyt</a:t>
            </a:r>
            <a:r>
              <a:rPr lang="en-US" sz="4800" dirty="0">
                <a:solidFill>
                  <a:srgbClr val="FFC000"/>
                </a:solidFill>
              </a:rPr>
              <a:t> </a:t>
            </a:r>
            <a:r>
              <a:rPr lang="en-US" sz="4800" dirty="0" err="1">
                <a:solidFill>
                  <a:srgbClr val="FFC000"/>
                </a:solidFill>
              </a:rPr>
              <a:t>thisprofession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There are many books about this profession. Everybody respect them and  I want to become a doctor  as well.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3229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Синквейн</a:t>
            </a:r>
            <a:r>
              <a:rPr lang="ru-RU" dirty="0" smtClean="0"/>
              <a:t>-(от фр.</a:t>
            </a:r>
            <a:r>
              <a:rPr lang="en-US" dirty="0" err="1" smtClean="0"/>
              <a:t>cinquains</a:t>
            </a:r>
            <a:r>
              <a:rPr lang="en-US" dirty="0" smtClean="0"/>
              <a:t>,</a:t>
            </a:r>
            <a:r>
              <a:rPr lang="ru-RU" dirty="0" smtClean="0"/>
              <a:t>англ.</a:t>
            </a:r>
            <a:r>
              <a:rPr lang="en-US" dirty="0" err="1" smtClean="0"/>
              <a:t>cinquain</a:t>
            </a:r>
            <a:r>
              <a:rPr lang="en-US" dirty="0" smtClean="0"/>
              <a:t>)</a:t>
            </a:r>
            <a:r>
              <a:rPr lang="ru-RU" dirty="0" smtClean="0"/>
              <a:t>-это творческая работа , которая имеет короткую форму стихотворения , состоящего из пяти нерифмованных строк.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83494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JOBS</a:t>
            </a:r>
            <a:r>
              <a:rPr lang="ru-RU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</a:t>
            </a:r>
            <a:r>
              <a:rPr lang="en-US" sz="60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Rastyogin</a:t>
            </a:r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G.U.)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Врач </a:t>
            </a:r>
            <a:r>
              <a:rPr lang="en-US" dirty="0" smtClean="0">
                <a:solidFill>
                  <a:srgbClr val="FFFF00"/>
                </a:solidFill>
              </a:rPr>
              <a:t>                                      Doctor</a:t>
            </a:r>
            <a:endParaRPr lang="ru-RU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Добрый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,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умный</a:t>
            </a:r>
            <a:r>
              <a:rPr lang="en-US" dirty="0" smtClean="0">
                <a:solidFill>
                  <a:srgbClr val="FFFF00"/>
                </a:solidFill>
              </a:rPr>
              <a:t>                  Kind , clever</a:t>
            </a:r>
            <a:endParaRPr lang="ru-RU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Спасает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,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помогает,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лечит</a:t>
            </a:r>
            <a:r>
              <a:rPr lang="en-US" dirty="0" smtClean="0">
                <a:solidFill>
                  <a:srgbClr val="FFFF00"/>
                </a:solidFill>
              </a:rPr>
              <a:t>  Saves , helps, treats</a:t>
            </a:r>
            <a:endParaRPr lang="ru-RU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Даёт надежду людям</a:t>
            </a:r>
            <a:r>
              <a:rPr lang="en-US" dirty="0" smtClean="0">
                <a:solidFill>
                  <a:srgbClr val="FFFF00"/>
                </a:solidFill>
              </a:rPr>
              <a:t>          Gives people a hope</a:t>
            </a:r>
            <a:endParaRPr lang="ru-RU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Здоровье</a:t>
            </a:r>
            <a:r>
              <a:rPr lang="en-US" dirty="0" smtClean="0">
                <a:solidFill>
                  <a:srgbClr val="FFFF00"/>
                </a:solidFill>
              </a:rPr>
              <a:t>                                Health</a:t>
            </a:r>
            <a:endParaRPr lang="ru-RU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3378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TC010205600[[fn=Финансовая тема]]</Template>
  <TotalTime>141</TotalTime>
  <Words>221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Currency</vt:lpstr>
      <vt:lpstr>THE WORLD OF JOBS </vt:lpstr>
      <vt:lpstr>I want to be a  doctor</vt:lpstr>
      <vt:lpstr>The main doctor’s duties </vt:lpstr>
      <vt:lpstr>Interesting work </vt:lpstr>
      <vt:lpstr>. Stories aboyt thisprofession</vt:lpstr>
      <vt:lpstr>Слайд 6</vt:lpstr>
      <vt:lpstr>JOBS(Rastyogin G.U.)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профессий </dc:title>
  <dc:creator>cn=Растёгин Георгий Юрьевич</dc:creator>
  <cp:lastModifiedBy>Ирина</cp:lastModifiedBy>
  <cp:revision>20</cp:revision>
  <dcterms:created xsi:type="dcterms:W3CDTF">2012-05-31T05:53:19Z</dcterms:created>
  <dcterms:modified xsi:type="dcterms:W3CDTF">2012-06-12T15:58:02Z</dcterms:modified>
</cp:coreProperties>
</file>