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1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11" autoAdjust="0"/>
    <p:restoredTop sz="94660"/>
  </p:normalViewPr>
  <p:slideViewPr>
    <p:cSldViewPr>
      <p:cViewPr>
        <p:scale>
          <a:sx n="68" d="100"/>
          <a:sy n="68" d="100"/>
        </p:scale>
        <p:origin x="-70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2B61258-7D96-468E-A1D0-74453D22EEC0}" type="datetimeFigureOut">
              <a:rPr lang="ru-RU" smtClean="0"/>
              <a:pPr/>
              <a:t>18.02.2010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955D22-4A51-4506-8CEC-5D399D4DFD9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785794"/>
            <a:ext cx="5572164" cy="342902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Cleopatra" pitchFamily="2" charset="0"/>
              </a:rPr>
              <a:t>В чем секрет   успеха</a:t>
            </a:r>
            <a:r>
              <a:rPr lang="ru-RU" sz="8800" dirty="0" smtClean="0">
                <a:latin typeface="Cleopatra" pitchFamily="2" charset="0"/>
              </a:rPr>
              <a:t>?</a:t>
            </a:r>
            <a:endParaRPr lang="ru-RU" sz="8800" dirty="0">
              <a:latin typeface="Cleopatra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214950"/>
            <a:ext cx="6172200" cy="1140322"/>
          </a:xfrm>
        </p:spPr>
        <p:txBody>
          <a:bodyPr/>
          <a:lstStyle/>
          <a:p>
            <a:r>
              <a:rPr lang="ru-RU" sz="2000" dirty="0" smtClean="0"/>
              <a:t>Автор: Людмила Щербатова, </a:t>
            </a:r>
          </a:p>
          <a:p>
            <a:r>
              <a:rPr lang="ru-RU" sz="2000" dirty="0" smtClean="0"/>
              <a:t>воспитанница творческой студии «Дебют»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80892">
            <a:off x="786241" y="646017"/>
            <a:ext cx="2574516" cy="385711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85728"/>
            <a:ext cx="757242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ru-RU" sz="3200" b="1" i="1" dirty="0" smtClean="0"/>
              <a:t>«</a:t>
            </a:r>
            <a:r>
              <a:rPr lang="ru-RU" sz="4000" b="1" i="1" dirty="0" smtClean="0"/>
              <a:t>Если ты чего-то действительно хочешь и будешь прикладывать к этому усилия, то вся Вселенная будет способствовать тому, чтобы ты добился результата».</a:t>
            </a:r>
            <a:endParaRPr lang="ru-RU" sz="3200" b="1" i="1" dirty="0" smtClean="0"/>
          </a:p>
          <a:p>
            <a:pPr algn="ctr"/>
            <a:endParaRPr lang="ru-RU" sz="800" dirty="0" smtClean="0">
              <a:latin typeface="Mistral" pitchFamily="66" charset="0"/>
            </a:endParaRP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Пауло Коэльо</a:t>
            </a:r>
            <a:endParaRPr lang="ru-RU" sz="2400" b="1" i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214282" y="214290"/>
            <a:ext cx="8286808" cy="2071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  Однажды я задала себе вопрос: « А являюсь ли я успешной?» И поняла, что да, и я сейчас вам это докажу на собственном примере. </a:t>
            </a:r>
            <a:endParaRPr lang="ru-RU" sz="3200" dirty="0"/>
          </a:p>
        </p:txBody>
      </p:sp>
      <p:sp>
        <p:nvSpPr>
          <p:cNvPr id="65" name="Плюс 64"/>
          <p:cNvSpPr/>
          <p:nvPr/>
        </p:nvSpPr>
        <p:spPr>
          <a:xfrm>
            <a:off x="3143240" y="3786189"/>
            <a:ext cx="1143008" cy="111443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Равно 63"/>
          <p:cNvSpPr/>
          <p:nvPr/>
        </p:nvSpPr>
        <p:spPr>
          <a:xfrm>
            <a:off x="6858016" y="3786190"/>
            <a:ext cx="1000132" cy="7143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785786" y="3000372"/>
            <a:ext cx="1857388" cy="2620754"/>
            <a:chOff x="500034" y="3000372"/>
            <a:chExt cx="1857388" cy="2620754"/>
          </a:xfrm>
        </p:grpSpPr>
        <p:grpSp>
          <p:nvGrpSpPr>
            <p:cNvPr id="63" name="Группа 62"/>
            <p:cNvGrpSpPr/>
            <p:nvPr/>
          </p:nvGrpSpPr>
          <p:grpSpPr>
            <a:xfrm>
              <a:off x="500034" y="3000372"/>
              <a:ext cx="1714512" cy="2620754"/>
              <a:chOff x="979264" y="3286124"/>
              <a:chExt cx="2214578" cy="2547955"/>
            </a:xfrm>
          </p:grpSpPr>
          <p:sp>
            <p:nvSpPr>
              <p:cNvPr id="59" name="Прямоугольник 58"/>
              <p:cNvSpPr/>
              <p:nvPr/>
            </p:nvSpPr>
            <p:spPr>
              <a:xfrm>
                <a:off x="1714480" y="3429000"/>
                <a:ext cx="857256" cy="92869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979264" y="4119567"/>
                <a:ext cx="2214578" cy="171451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Скругленный прямоугольник 59"/>
              <p:cNvSpPr/>
              <p:nvPr/>
            </p:nvSpPr>
            <p:spPr>
              <a:xfrm>
                <a:off x="1571604" y="3286124"/>
                <a:ext cx="1143008" cy="14287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500034" y="4429132"/>
              <a:ext cx="185738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желание</a:t>
              </a:r>
              <a:endParaRPr lang="ru-RU" sz="2400" b="1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86314" y="3643314"/>
            <a:ext cx="1853651" cy="1961415"/>
            <a:chOff x="3538361" y="3879652"/>
            <a:chExt cx="1853651" cy="1885976"/>
          </a:xfrm>
        </p:grpSpPr>
        <p:sp>
          <p:nvSpPr>
            <p:cNvPr id="61" name="Капля 60"/>
            <p:cNvSpPr/>
            <p:nvPr/>
          </p:nvSpPr>
          <p:spPr>
            <a:xfrm rot="18938494">
              <a:off x="3538361" y="3879652"/>
              <a:ext cx="1853651" cy="1885976"/>
            </a:xfrm>
            <a:prstGeom prst="teardrop">
              <a:avLst>
                <a:gd name="adj" fmla="val 1600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81237" y="4635246"/>
              <a:ext cx="15716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труд</a:t>
              </a:r>
              <a:endParaRPr lang="ru-RU" sz="2800" b="1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500166" y="2357430"/>
            <a:ext cx="5286412" cy="2786082"/>
            <a:chOff x="1357290" y="-120919"/>
            <a:chExt cx="5286412" cy="3500462"/>
          </a:xfrm>
        </p:grpSpPr>
        <p:sp>
          <p:nvSpPr>
            <p:cNvPr id="66" name="Выноска-облако 65"/>
            <p:cNvSpPr/>
            <p:nvPr/>
          </p:nvSpPr>
          <p:spPr>
            <a:xfrm>
              <a:off x="1357290" y="-120919"/>
              <a:ext cx="5286412" cy="3500462"/>
            </a:xfrm>
            <a:prstGeom prst="cloudCallout">
              <a:avLst>
                <a:gd name="adj1" fmla="val -27711"/>
                <a:gd name="adj2" fmla="val 5349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28892" y="956146"/>
              <a:ext cx="3429024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/>
                <a:t>успех</a:t>
              </a:r>
              <a:endParaRPr lang="ru-RU" sz="6600" b="1" dirty="0"/>
            </a:p>
          </p:txBody>
        </p:sp>
      </p:grpSp>
      <p:sp>
        <p:nvSpPr>
          <p:cNvPr id="71" name="7-конечная звезда 70"/>
          <p:cNvSpPr/>
          <p:nvPr/>
        </p:nvSpPr>
        <p:spPr>
          <a:xfrm>
            <a:off x="3643306" y="3571876"/>
            <a:ext cx="1928826" cy="1857388"/>
          </a:xfrm>
          <a:prstGeom prst="star7">
            <a:avLst>
              <a:gd name="adj" fmla="val 11565"/>
              <a:gd name="hf" fmla="val 102572"/>
              <a:gd name="vf" fmla="val 10521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7-конечная звезда 71"/>
          <p:cNvSpPr/>
          <p:nvPr/>
        </p:nvSpPr>
        <p:spPr>
          <a:xfrm rot="20476597">
            <a:off x="2235839" y="1928802"/>
            <a:ext cx="1928826" cy="1785950"/>
          </a:xfrm>
          <a:prstGeom prst="star7">
            <a:avLst>
              <a:gd name="adj" fmla="val 11565"/>
              <a:gd name="hf" fmla="val 102572"/>
              <a:gd name="vf" fmla="val 10521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7-конечная звезда 66"/>
          <p:cNvSpPr/>
          <p:nvPr/>
        </p:nvSpPr>
        <p:spPr>
          <a:xfrm>
            <a:off x="4929190" y="1952234"/>
            <a:ext cx="1928826" cy="1785950"/>
          </a:xfrm>
          <a:prstGeom prst="star7">
            <a:avLst>
              <a:gd name="adj" fmla="val 11565"/>
              <a:gd name="hf" fmla="val 102572"/>
              <a:gd name="vf" fmla="val 105210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5572140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3200" dirty="0" smtClean="0"/>
              <a:t>Я считаю, что залог успеха – истинное желание и работа над собой.</a:t>
            </a:r>
            <a:endParaRPr lang="ru-RU" sz="32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52 0  L 0.089 -0.04929  L 0.125 0  L 0.177 0  L 0.177 0.06927  L 0.213 0.11856  L 0.177 0.16651  L 0.177 0.23578  L 0.125 0.23578  L 0.089 0.28374  L 0.052 0.23578  L 0 0.23578  L 0 0.16651  L -0.037 0.11856  L 0 0.06927  L 0 0  Z" pathEditMode="relative" ptsTypes="">
                                      <p:cBhvr>
                                        <p:cTn id="6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52 0  L 0.089 -0.04929  L 0.125 0  L 0.177 0  L 0.177 0.06927  L 0.213 0.11856  L 0.177 0.16651  L 0.177 0.23578  L 0.125 0.23578  L 0.089 0.28374  L 0.052 0.23578  L 0 0.23578  L 0 0.16651  L -0.037 0.11856  L 0 0.06927  L 0 0  Z" pathEditMode="relative" ptsTypes="">
                                      <p:cBhvr>
                                        <p:cTn id="6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52 0  L 0.089 -0.04929  L 0.125 0  L 0.177 0  L 0.177 0.06927  L 0.213 0.11856  L 0.177 0.16651  L 0.177 0.23578  L 0.125 0.23578  L 0.089 0.28374  L 0.052 0.23578  L 0 0.23578  L 0 0.16651  L -0.037 0.11856  L 0 0.06927  L 0 0  Z" pathEditMode="relative" ptsTypes="">
                                      <p:cBhvr>
                                        <p:cTn id="7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1" animBg="1"/>
      <p:bldP spid="64" grpId="0" animBg="1"/>
      <p:bldP spid="71" grpId="0" animBg="1"/>
      <p:bldP spid="71" grpId="1" animBg="1"/>
      <p:bldP spid="72" grpId="0" animBg="1"/>
      <p:bldP spid="72" grpId="1" animBg="1"/>
      <p:bldP spid="67" grpId="0" animBg="1"/>
      <p:bldP spid="67" grpId="1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428604"/>
            <a:ext cx="5715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Придя в творческую молодежную студию «Дебют», я поняла, что одного таланта недостаточно. 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428596" y="357166"/>
            <a:ext cx="2214578" cy="2643206"/>
            <a:chOff x="500034" y="2643182"/>
            <a:chExt cx="3286148" cy="3786214"/>
          </a:xfrm>
        </p:grpSpPr>
        <p:sp>
          <p:nvSpPr>
            <p:cNvPr id="3" name="Кольцо 2"/>
            <p:cNvSpPr/>
            <p:nvPr/>
          </p:nvSpPr>
          <p:spPr>
            <a:xfrm>
              <a:off x="1000100" y="4214818"/>
              <a:ext cx="2286016" cy="2214578"/>
            </a:xfrm>
            <a:prstGeom prst="donut">
              <a:avLst>
                <a:gd name="adj" fmla="val 1542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" name="Кольцо 4"/>
            <p:cNvSpPr/>
            <p:nvPr/>
          </p:nvSpPr>
          <p:spPr>
            <a:xfrm>
              <a:off x="1142976" y="2714620"/>
              <a:ext cx="2071702" cy="1857388"/>
            </a:xfrm>
            <a:prstGeom prst="donut">
              <a:avLst>
                <a:gd name="adj" fmla="val 20330"/>
              </a:avLst>
            </a:prstGeom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 useBgFill="1">
          <p:nvSpPr>
            <p:cNvPr id="6" name="Трапеция 5"/>
            <p:cNvSpPr/>
            <p:nvPr/>
          </p:nvSpPr>
          <p:spPr>
            <a:xfrm>
              <a:off x="500034" y="5286388"/>
              <a:ext cx="3286148" cy="1143008"/>
            </a:xfrm>
            <a:prstGeom prst="trapezoid">
              <a:avLst>
                <a:gd name="adj" fmla="val 4141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rgbClr val="FF0000"/>
                  </a:solidFill>
                </a:rPr>
                <a:t>Студия </a:t>
              </a:r>
            </a:p>
            <a:p>
              <a:pPr algn="ctr"/>
              <a:r>
                <a:rPr lang="ru-RU" dirty="0" smtClean="0">
                  <a:solidFill>
                    <a:srgbClr val="FF0000"/>
                  </a:solidFill>
                </a:rPr>
                <a:t>«Дебют»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sp useBgFill="1">
          <p:nvSpPr>
            <p:cNvPr id="7" name="Трапеция 6"/>
            <p:cNvSpPr/>
            <p:nvPr/>
          </p:nvSpPr>
          <p:spPr>
            <a:xfrm rot="10800000">
              <a:off x="1071538" y="2643182"/>
              <a:ext cx="2214578" cy="1428760"/>
            </a:xfrm>
            <a:prstGeom prst="trapezoid">
              <a:avLst>
                <a:gd name="adj" fmla="val 7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785918" y="3286124"/>
              <a:ext cx="785818" cy="7143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214282" y="3857628"/>
            <a:ext cx="37862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3200" dirty="0" smtClean="0"/>
              <a:t>Нужно упорно работать над  собой и развивать свои способности.</a:t>
            </a:r>
            <a:endParaRPr lang="ru-RU" sz="3200" dirty="0"/>
          </a:p>
        </p:txBody>
      </p:sp>
      <p:pic>
        <p:nvPicPr>
          <p:cNvPr id="12" name="Рисунок 11" descr="SS103911.JPG"/>
          <p:cNvPicPr>
            <a:picLocks noChangeAspect="1"/>
          </p:cNvPicPr>
          <p:nvPr/>
        </p:nvPicPr>
        <p:blipFill>
          <a:blip r:embed="rId2" cstate="print">
            <a:lum/>
          </a:blip>
          <a:srcRect l="4787" t="19149" r="5850" b="10638"/>
          <a:stretch>
            <a:fillRect/>
          </a:stretch>
        </p:blipFill>
        <p:spPr>
          <a:xfrm rot="239747">
            <a:off x="4790984" y="3063389"/>
            <a:ext cx="3940044" cy="2321812"/>
          </a:xfrm>
          <a:prstGeom prst="rect">
            <a:avLst/>
          </a:prstGeom>
        </p:spPr>
      </p:pic>
      <p:pic>
        <p:nvPicPr>
          <p:cNvPr id="11" name="Содержимое 12" descr="P1080731.JPG"/>
          <p:cNvPicPr>
            <a:picLocks noChangeAspect="1"/>
          </p:cNvPicPr>
          <p:nvPr/>
        </p:nvPicPr>
        <p:blipFill>
          <a:blip r:embed="rId3"/>
          <a:srcRect l="14874" t="5776" r="13937" b="36202"/>
          <a:stretch>
            <a:fillRect/>
          </a:stretch>
        </p:blipFill>
        <p:spPr>
          <a:xfrm>
            <a:off x="4286248" y="4643446"/>
            <a:ext cx="1897988" cy="2062569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71480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Сначала было очень тяжело и казалось, что меня невозможно чему – либо научить. Но…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429256" y="4786322"/>
            <a:ext cx="1928826" cy="769441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НО…</a:t>
            </a:r>
            <a:endParaRPr lang="ru-RU" sz="4400" b="1" i="1" dirty="0"/>
          </a:p>
        </p:txBody>
      </p:sp>
      <p:pic>
        <p:nvPicPr>
          <p:cNvPr id="2051" name="Picture 3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85992"/>
            <a:ext cx="3465722" cy="33381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642918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Прошло три года и за это время меня многому научили.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429132"/>
            <a:ext cx="835824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dirty="0" smtClean="0"/>
              <a:t>В студии мне: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sz="3000" dirty="0" smtClean="0"/>
              <a:t>поставили голос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sz="3000" dirty="0" smtClean="0"/>
              <a:t>научили правильно двигаться  на сцене</a:t>
            </a:r>
          </a:p>
          <a:p>
            <a:pPr indent="457200" algn="just">
              <a:buFont typeface="Wingdings" pitchFamily="2" charset="2"/>
              <a:buChar char="v"/>
            </a:pPr>
            <a:r>
              <a:rPr lang="ru-RU" sz="3000" dirty="0" smtClean="0"/>
              <a:t>достойно преподносить себя людям</a:t>
            </a:r>
            <a:endParaRPr lang="ru-RU" sz="3000" dirty="0"/>
          </a:p>
        </p:txBody>
      </p:sp>
      <p:sp>
        <p:nvSpPr>
          <p:cNvPr id="4098" name="Music"/>
          <p:cNvSpPr>
            <a:spLocks noEditPoints="1" noChangeArrowheads="1"/>
          </p:cNvSpPr>
          <p:nvPr/>
        </p:nvSpPr>
        <p:spPr bwMode="auto">
          <a:xfrm rot="20707637">
            <a:off x="907657" y="2050673"/>
            <a:ext cx="1809750" cy="180975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P1070658.JPG"/>
          <p:cNvPicPr>
            <a:picLocks noChangeAspect="1"/>
          </p:cNvPicPr>
          <p:nvPr/>
        </p:nvPicPr>
        <p:blipFill>
          <a:blip r:embed="rId2" cstate="print"/>
          <a:srcRect l="27152" t="3361" r="27864"/>
          <a:stretch>
            <a:fillRect/>
          </a:stretch>
        </p:blipFill>
        <p:spPr>
          <a:xfrm rot="419460">
            <a:off x="5216957" y="1483117"/>
            <a:ext cx="2293148" cy="3694804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09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71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lum bright="34000"/>
          </a:blip>
          <a:stretch>
            <a:fillRect/>
          </a:stretch>
        </p:blipFill>
        <p:spPr>
          <a:xfrm rot="5400000">
            <a:off x="318053" y="2825162"/>
            <a:ext cx="3170358" cy="2377769"/>
          </a:xfrm>
          <a:ln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Постоянно занимаясь творческой деятельностью, я и  сама не заметила, как начала писать стихи.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 rot="576487">
            <a:off x="3956571" y="3227756"/>
            <a:ext cx="45686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 я стала читать их на школьных мероприятиях.</a:t>
            </a:r>
            <a:endParaRPr lang="ru-RU" sz="32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Музыка и театр стали неотъемлемой частью в  моей жизни…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4572008"/>
            <a:ext cx="8358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Возможно, моя жизнь не будет связана со сценой, но, те качества, которые я в себе развила благодаря студии «Дебют», непременно помогут мне в жизни.</a:t>
            </a:r>
            <a:endParaRPr lang="ru-RU" dirty="0"/>
          </a:p>
        </p:txBody>
      </p:sp>
      <p:pic>
        <p:nvPicPr>
          <p:cNvPr id="7" name="Рисунок 6" descr="P10808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44112">
            <a:off x="939613" y="1785431"/>
            <a:ext cx="3403700" cy="2552775"/>
          </a:xfrm>
          <a:prstGeom prst="rect">
            <a:avLst/>
          </a:prstGeom>
        </p:spPr>
      </p:pic>
      <p:pic>
        <p:nvPicPr>
          <p:cNvPr id="8" name="Рисунок 7" descr="P10808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276264">
            <a:off x="5682623" y="1810854"/>
            <a:ext cx="2932328" cy="2199246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>
            <a:grpSpLocks noChangeAspect="1"/>
          </p:cNvGrpSpPr>
          <p:nvPr/>
        </p:nvGrpSpPr>
        <p:grpSpPr>
          <a:xfrm rot="21227021">
            <a:off x="369089" y="2653260"/>
            <a:ext cx="6299436" cy="3240000"/>
            <a:chOff x="857224" y="1928802"/>
            <a:chExt cx="7000924" cy="3675927"/>
          </a:xfrm>
          <a:solidFill>
            <a:schemeClr val="accent1">
              <a:alpha val="46000"/>
            </a:schemeClr>
          </a:solidFill>
        </p:grpSpPr>
        <p:sp>
          <p:nvSpPr>
            <p:cNvPr id="7" name="Плюс 6"/>
            <p:cNvSpPr/>
            <p:nvPr/>
          </p:nvSpPr>
          <p:spPr>
            <a:xfrm>
              <a:off x="3143240" y="3786189"/>
              <a:ext cx="1143008" cy="1114433"/>
            </a:xfrm>
            <a:prstGeom prst="mathPlus">
              <a:avLst/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Равно 7"/>
            <p:cNvSpPr/>
            <p:nvPr/>
          </p:nvSpPr>
          <p:spPr>
            <a:xfrm>
              <a:off x="6858016" y="3786190"/>
              <a:ext cx="1000132" cy="714380"/>
            </a:xfrm>
            <a:prstGeom prst="mathEqual">
              <a:avLst/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9" name="Группа 62"/>
            <p:cNvGrpSpPr/>
            <p:nvPr/>
          </p:nvGrpSpPr>
          <p:grpSpPr>
            <a:xfrm>
              <a:off x="857224" y="3000374"/>
              <a:ext cx="1714512" cy="2571768"/>
              <a:chOff x="1071538" y="3286124"/>
              <a:chExt cx="2214578" cy="2500330"/>
            </a:xfrm>
            <a:grpFill/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1714480" y="3429000"/>
                <a:ext cx="857256" cy="928694"/>
              </a:xfrm>
              <a:prstGeom prst="rect">
                <a:avLst/>
              </a:prstGeom>
              <a:grpFill/>
              <a:ln w="0" cap="rnd">
                <a:noFill/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1071538" y="4071942"/>
                <a:ext cx="2214578" cy="1714512"/>
              </a:xfrm>
              <a:prstGeom prst="ellipse">
                <a:avLst/>
              </a:prstGeom>
              <a:grpFill/>
              <a:ln w="0" cap="rnd">
                <a:noFill/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1571604" y="3286124"/>
                <a:ext cx="1143008" cy="142876"/>
              </a:xfrm>
              <a:prstGeom prst="roundRect">
                <a:avLst/>
              </a:prstGeom>
              <a:grpFill/>
              <a:ln w="0" cap="rnd">
                <a:noFill/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" name="Капля 10"/>
            <p:cNvSpPr/>
            <p:nvPr/>
          </p:nvSpPr>
          <p:spPr>
            <a:xfrm rot="18938494">
              <a:off x="4786314" y="3643314"/>
              <a:ext cx="1853651" cy="1961415"/>
            </a:xfrm>
            <a:prstGeom prst="teardrop">
              <a:avLst>
                <a:gd name="adj" fmla="val 160060"/>
              </a:avLst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Выноска-облако 11"/>
            <p:cNvSpPr/>
            <p:nvPr/>
          </p:nvSpPr>
          <p:spPr>
            <a:xfrm>
              <a:off x="1285852" y="2214554"/>
              <a:ext cx="5286412" cy="2786082"/>
            </a:xfrm>
            <a:prstGeom prst="cloudCallout">
              <a:avLst>
                <a:gd name="adj1" fmla="val -27711"/>
                <a:gd name="adj2" fmla="val 53498"/>
              </a:avLst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7-конечная звезда 12"/>
            <p:cNvSpPr/>
            <p:nvPr/>
          </p:nvSpPr>
          <p:spPr>
            <a:xfrm>
              <a:off x="3643306" y="3571876"/>
              <a:ext cx="1928826" cy="1857388"/>
            </a:xfrm>
            <a:prstGeom prst="star7">
              <a:avLst>
                <a:gd name="adj" fmla="val 11565"/>
                <a:gd name="hf" fmla="val 102572"/>
                <a:gd name="vf" fmla="val 105210"/>
              </a:avLst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7-конечная звезда 13"/>
            <p:cNvSpPr/>
            <p:nvPr/>
          </p:nvSpPr>
          <p:spPr>
            <a:xfrm rot="20476597">
              <a:off x="2235839" y="1928802"/>
              <a:ext cx="1928826" cy="1785950"/>
            </a:xfrm>
            <a:prstGeom prst="star7">
              <a:avLst>
                <a:gd name="adj" fmla="val 11565"/>
                <a:gd name="hf" fmla="val 102572"/>
                <a:gd name="vf" fmla="val 105210"/>
              </a:avLst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7-конечная звезда 14"/>
            <p:cNvSpPr/>
            <p:nvPr/>
          </p:nvSpPr>
          <p:spPr>
            <a:xfrm>
              <a:off x="4929190" y="1952234"/>
              <a:ext cx="1928826" cy="1785950"/>
            </a:xfrm>
            <a:prstGeom prst="star7">
              <a:avLst>
                <a:gd name="adj" fmla="val 11565"/>
                <a:gd name="hf" fmla="val 102572"/>
                <a:gd name="vf" fmla="val 105210"/>
              </a:avLst>
            </a:prstGeom>
            <a:grpFill/>
            <a:ln w="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85720" y="214290"/>
            <a:ext cx="8358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dirty="0" smtClean="0"/>
              <a:t>Я считаю, что моя формула успеха верна. Применяя ее на практике, я добилась высоких результатов в творческой деятельности. 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 rot="10196462" flipV="1">
            <a:off x="275819" y="2422639"/>
            <a:ext cx="43302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 smtClean="0"/>
              <a:t> </a:t>
            </a:r>
            <a:r>
              <a:rPr lang="ru-RU" sz="3200" dirty="0" smtClean="0"/>
              <a:t>Задумайте что – то, приложите усилия и… вы непременно добьетесь результатов!    </a:t>
            </a:r>
          </a:p>
          <a:p>
            <a:pPr algn="ctr"/>
            <a:r>
              <a:rPr lang="ru-RU" sz="3200" dirty="0" smtClean="0"/>
              <a:t>Удачи Вам!</a:t>
            </a:r>
            <a:endParaRPr lang="ru-RU" dirty="0"/>
          </a:p>
        </p:txBody>
      </p:sp>
      <p:pic>
        <p:nvPicPr>
          <p:cNvPr id="20" name="Содержимое 12" descr="P108073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13606" r="18946" b="12145"/>
          <a:stretch>
            <a:fillRect/>
          </a:stretch>
        </p:blipFill>
        <p:spPr>
          <a:xfrm rot="186571">
            <a:off x="5715008" y="1785926"/>
            <a:ext cx="3024030" cy="2954220"/>
          </a:xfrm>
        </p:spPr>
      </p:pic>
      <p:pic>
        <p:nvPicPr>
          <p:cNvPr id="1026" name="Picture 2" descr="C:\Documents and Settings\Зайкинс\Рабочий стол\DCIM\100IMAGE\PHTO0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91302">
            <a:off x="4130322" y="3973010"/>
            <a:ext cx="3148344" cy="23312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467</TotalTime>
  <Words>271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В чем секрет   успеха?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   успеха</dc:title>
  <dc:creator>user</dc:creator>
  <cp:lastModifiedBy>Pupsik</cp:lastModifiedBy>
  <cp:revision>39</cp:revision>
  <dcterms:created xsi:type="dcterms:W3CDTF">2009-01-26T03:55:57Z</dcterms:created>
  <dcterms:modified xsi:type="dcterms:W3CDTF">2010-02-18T09:07:59Z</dcterms:modified>
</cp:coreProperties>
</file>