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5" autoAdjust="0"/>
    <p:restoredTop sz="89613" autoAdjust="0"/>
  </p:normalViewPr>
  <p:slideViewPr>
    <p:cSldViewPr>
      <p:cViewPr varScale="1">
        <p:scale>
          <a:sx n="66" d="100"/>
          <a:sy n="66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EC7E0-5247-43E2-858F-E8997D8218AF}" type="datetimeFigureOut">
              <a:rPr lang="ru-RU" smtClean="0"/>
              <a:pPr/>
              <a:t>11.12.2010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EE1FB-E08F-4515-AEB1-FF07075CF5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428735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декабря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Контрольные вопросы по домашнему заданию.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pPr marL="514350" indent="-514350" algn="r">
              <a:buFont typeface="+mj-lt"/>
              <a:buAutoNum type="arabicParenR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пожар? 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Назовите основные причины пожаров?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нельзя тушить включенные электроприборы?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защитить органы дыхания в задымлённом помещении?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нельзя пользовать лифтом, покидая здание при пожаре?</a:t>
            </a:r>
          </a:p>
          <a:p>
            <a:pPr marL="514350" indent="-514350" algn="l">
              <a:buFont typeface="+mj-lt"/>
              <a:buAutoNum type="arabicParenR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Какая опасность угрожает вам, если пожар начался в соседней квартире?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500090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Выводы: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основные меры безопасности при пользовании различными электроприборами?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Перечислите меры безопасного обращения с бытовым газом?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нужно правильно работать за компьютером?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ая выноска 3"/>
          <p:cNvSpPr/>
          <p:nvPr/>
        </p:nvSpPr>
        <p:spPr>
          <a:xfrm>
            <a:off x="7072330" y="714356"/>
            <a:ext cx="1857388" cy="571504"/>
          </a:xfrm>
          <a:prstGeom prst="wedgeRectCallout">
            <a:avLst>
              <a:gd name="adj1" fmla="val -22325"/>
              <a:gd name="adj2" fmla="val 52803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Безопасное поведение в бытовых ситуациях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                            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Д/З- §2.6      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Быт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повседневный уклад жизни человека.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необходимых бытовых условий в наших домах есть: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электричество, газ, лифт, различные устройства и бытовые приборы, которые обеспечивают использование воды, воды и электричества;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определённых условиях при использовании оборудования и приборов могут возникнуть опасные ситуации для вас и ваших близких;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две причины по которым случаются ЧС :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нарушение правил использования оборудования и приборов;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Также независимо от вас может возникнуть опасная ситуация: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резко возрастает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электронапряжение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сети, потёк кран.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оставляйте без присмотра бытовые приборы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DCIM\100PHOTO\SAM_1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625" t="23958" r="14062" b="11458"/>
          <a:stretch>
            <a:fillRect/>
          </a:stretch>
        </p:blipFill>
        <p:spPr bwMode="auto">
          <a:xfrm>
            <a:off x="357158" y="928670"/>
            <a:ext cx="8501122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 избежать опасных ситуаций в быту или уменьшить их вредные последствия, рассмотрим некоторые бытовые ситуации, в которых необходимо соблюдать определённые правила.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Безопасное обращение с электричеством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Электричество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обеспечивает освещение, обогрев, приготовление пищи, работу различных бытовых приборов (телевизор, радиоаппаратура).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при определённых условиях оно представляет опасность для жизни и здоровья человека: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Ожог, поврежденье внутренних тканей человека, остановка сердца, дыхания.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обращения с электричеством: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использовать не исправные электрические приборы, не оставлять электроприборы без присмотра: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включать в одну розетку несколько приборов;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соблюдать порядок электроприборов (шнур к прибору, а потом в сеть);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прикасаться  к прибору  включенному в розетку мокрыми руками, не пользоваться электрическими приборами находясь в воде;</a:t>
            </a: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 неисправных электроприборов сообщать родителям или другим взрослым.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Безопасное обращение с бытовым газом.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 может применяться в плитах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приготовле-ния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пищи, для подогрева воды и отопления помещения.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 бывает двух видов: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сжиженный в баллонах,   магистральный.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Бытовой газ не имеет цвета и запаха, но для того чтоб обнаружить утечку, в него добавляют специальные вещества, имеющие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специфичес-кий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запах.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Утечка газа опасна тем, что приводит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отравле-нию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взрыву, пожарам.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571527"/>
            <a:ext cx="8229600" cy="3571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безопасности при пользовании бытовым газом: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сначала зажечь спичку, а потом поднести к газовой горелке и плавно поворачивать кран;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газовые горелки не оставлять включенными без присмотра;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следить чтобы нагреваемая жидкость не залила пламя горелки;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потухшую горелку не пытаться зажечь снова – это может привести к взрыву. Нужно перекрыть газовый кран и открыть окно, чтоб проветрить помещение;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комнате чувствуется запах газа, нельзя зажигать спички, включать свет и электроприборы, сообщить об этом взрослым.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Вода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дом поступает по трубам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распределя-ется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ванную, кухню, где имеются специальные устройства.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Соблюдение необходимых правил: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оставлять кран открытым с льющейся водой без присмотра;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оставлять открытым, если воду отключили;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выбрасывайте мусор в унитаз;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оставляйте без внимания не исправный кран, просачивание воды в отопительной системе и в водопроводе.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Безопасность и компьютер.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 - полезная и очень интересная вещь, но неправильное обращение с ним может нанести вред здоровью.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работы за компьютером: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нормами у школьника работа за компьютером не должна превышать 25 минут;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каждого занятия на компьютере рекомендуется выполнять определённые физические упражнения;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следить за положением монитора – это середина монитора должна находиться на уровне глаз;</a:t>
            </a:r>
          </a:p>
          <a:p>
            <a:pPr>
              <a:buBlip>
                <a:blip r:embed="rId2"/>
              </a:buBlip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работать в тёмном помещение.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621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         11 декабря Контрольные вопросы по домашнему заданию. </vt:lpstr>
      <vt:lpstr>      Безопасное поведение в бытовых ситуациях</vt:lpstr>
      <vt:lpstr> Не оставляйте без присмотра бытовые приборы</vt:lpstr>
      <vt:lpstr>Слайд 4</vt:lpstr>
      <vt:lpstr>Слайд 5</vt:lpstr>
      <vt:lpstr>       Безопасное обращение с бытовым газом.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Контрольные вопросы по домашнему заданию.</dc:title>
  <dc:creator>user</dc:creator>
  <cp:lastModifiedBy>user</cp:lastModifiedBy>
  <cp:revision>24</cp:revision>
  <dcterms:created xsi:type="dcterms:W3CDTF">2010-12-09T12:18:48Z</dcterms:created>
  <dcterms:modified xsi:type="dcterms:W3CDTF">2010-12-11T09:08:40Z</dcterms:modified>
</cp:coreProperties>
</file>