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0" r:id="rId4"/>
    <p:sldId id="272" r:id="rId5"/>
    <p:sldId id="261" r:id="rId6"/>
    <p:sldId id="262" r:id="rId7"/>
    <p:sldId id="263" r:id="rId8"/>
    <p:sldId id="264" r:id="rId9"/>
    <p:sldId id="271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feme.com.ua/uploads/posts/2012-02/thumbs/1329838622_3662ff3ca9ab3cd273d119023830ecfb.jpg" TargetMode="Externa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azov.kiev.ua/ya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rpod.ru/personal/pictures/00/00/01/80/36/0000000001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amefront.com/wp-content/uploads/2007/10/files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feme.com.ua/uploads/posts/2012-02/1329838631_child-using-computer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Проект – исследование </a:t>
            </a:r>
            <a:br>
              <a:rPr lang="ru-RU" dirty="0" smtClean="0"/>
            </a:br>
            <a:r>
              <a:rPr lang="ru-RU" dirty="0" smtClean="0"/>
              <a:t>Компьютер в нашей жизни:</a:t>
            </a:r>
            <a:br>
              <a:rPr lang="ru-RU" dirty="0" smtClean="0"/>
            </a:br>
            <a:r>
              <a:rPr lang="ru-RU" dirty="0" smtClean="0"/>
              <a:t>друг или враг?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Компьютер излучает вредные для человека электромагнитные волны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6146" name="Picture 2" descr="Величина электромагнитного излучения трубки (SAR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928802"/>
            <a:ext cx="4143404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Компьютер – первопричина искривления позвоночника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5122" name="Picture 2" descr="http://s1.hubimg.com/u/2448448_f5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00174"/>
            <a:ext cx="7358114" cy="47958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Компьютер плохо влияет на психику людей</a:t>
            </a:r>
            <a:endParaRPr lang="ru-RU" dirty="0"/>
          </a:p>
        </p:txBody>
      </p:sp>
      <p:pic>
        <p:nvPicPr>
          <p:cNvPr id="4100" name="Picture 4" descr="http://im8-tub-ru.yandex.net/i?id=311722909-53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3571876"/>
            <a:ext cx="1428750" cy="1038225"/>
          </a:xfrm>
          <a:prstGeom prst="rect">
            <a:avLst/>
          </a:prstGeom>
          <a:noFill/>
        </p:spPr>
      </p:pic>
      <p:pic>
        <p:nvPicPr>
          <p:cNvPr id="4103" name="Picture 7" descr="C:\Documents and Settings\User\Мои документы\Мои рисунки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285992"/>
            <a:ext cx="4305300" cy="3171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Компьютер отучает человека думать и чувствовать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4099" name="Picture 3" descr="C:\Documents and Settings\User\Мои документы\Мои рисунки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500174"/>
            <a:ext cx="5715040" cy="5357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Компьютер самый большой пожиратель времени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43050"/>
            <a:ext cx="8229600" cy="452596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3074" name="Picture 2" descr="http://im0-tub-ru.yandex.net/i?id=228108113-15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714488"/>
            <a:ext cx="5500726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Картинка 20 из 23561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t="500" b="500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Компьютер – неотъемлемая часть нашей жизни.</a:t>
            </a: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Компьютер - друг</a:t>
            </a:r>
            <a:endParaRPr lang="ru-RU" dirty="0"/>
          </a:p>
        </p:txBody>
      </p:sp>
      <p:pic>
        <p:nvPicPr>
          <p:cNvPr id="4" name="Содержимое 3" descr="компьютер – это хорошо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071670" y="1714488"/>
            <a:ext cx="5214973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Компьютер помогает учиться</a:t>
            </a:r>
            <a:endParaRPr lang="ru-RU" sz="2800" dirty="0"/>
          </a:p>
        </p:txBody>
      </p:sp>
      <p:pic>
        <p:nvPicPr>
          <p:cNvPr id="1026" name="Picture 2" descr="C:\Documents and Settings\User\Мои документы\Мои рисунки\865086_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357298"/>
            <a:ext cx="7643866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 помощью интернета можно найти ответы на абсолютно все свои вопросы и любую информацию</a:t>
            </a:r>
            <a:endParaRPr lang="ru-RU" dirty="0"/>
          </a:p>
        </p:txBody>
      </p:sp>
      <p:pic>
        <p:nvPicPr>
          <p:cNvPr id="10242" name="Picture 2" descr="Картинка 18 из 28407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3286124"/>
            <a:ext cx="5076825" cy="2543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Через компьютер можно найти единомышленников и собеседников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9220" name="Picture 4" descr="Картинка 16 из 28208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571612"/>
            <a:ext cx="8429684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нём можно играть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8194" name="Picture 2" descr="Картинка 32 из 23933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142984"/>
            <a:ext cx="8643998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Компьютер - враг</a:t>
            </a:r>
            <a:endParaRPr lang="ru-RU" dirty="0"/>
          </a:p>
        </p:txBody>
      </p:sp>
      <p:pic>
        <p:nvPicPr>
          <p:cNvPr id="4" name="Содержимое 3" descr="компьютер – это плохо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71612"/>
            <a:ext cx="635798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 компьютера сильно портится зрение</a:t>
            </a:r>
            <a:endParaRPr lang="ru-RU" dirty="0"/>
          </a:p>
        </p:txBody>
      </p:sp>
      <p:pic>
        <p:nvPicPr>
          <p:cNvPr id="4" name="Содержимое 3" descr="Ещё раз о пользе и вреде компьютера для детей…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769809" y="1600200"/>
            <a:ext cx="560438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</TotalTime>
  <Words>81</Words>
  <PresentationFormat>Экран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Проект – исследование  Компьютер в нашей жизни: друг или враг? </vt:lpstr>
      <vt:lpstr>Слайд 2</vt:lpstr>
      <vt:lpstr>Компьютер - друг</vt:lpstr>
      <vt:lpstr>Компьютер помогает учиться</vt:lpstr>
      <vt:lpstr>Слайд 5</vt:lpstr>
      <vt:lpstr>Через компьютер можно найти единомышленников и собеседников</vt:lpstr>
      <vt:lpstr>На нём можно играть</vt:lpstr>
      <vt:lpstr>Компьютер - враг</vt:lpstr>
      <vt:lpstr>От компьютера сильно портится зрение</vt:lpstr>
      <vt:lpstr>Компьютер излучает вредные для человека электромагнитные волны </vt:lpstr>
      <vt:lpstr>Компьютер – первопричина искривления позвоночника </vt:lpstr>
      <vt:lpstr>Слайд 12</vt:lpstr>
      <vt:lpstr>Компьютер отучает человека думать и чувствовать </vt:lpstr>
      <vt:lpstr>Компьютер самый большой пожиратель времени 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– исследование  Компьютер в нашей жизни: друг или враг? </dc:title>
  <cp:lastModifiedBy>262</cp:lastModifiedBy>
  <cp:revision>13</cp:revision>
  <dcterms:modified xsi:type="dcterms:W3CDTF">2012-04-12T04:12:15Z</dcterms:modified>
</cp:coreProperties>
</file>