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581" autoAdjust="0"/>
    <p:restoredTop sz="68638" autoAdjust="0"/>
  </p:normalViewPr>
  <p:slideViewPr>
    <p:cSldViewPr>
      <p:cViewPr varScale="1">
        <p:scale>
          <a:sx n="58" d="100"/>
          <a:sy n="58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513EA-CF61-4201-8F0A-85BD3C9D2446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F3E29-E38E-4BB6-9770-B5E4A0F27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                                                          Кто такие экономисты?</a:t>
            </a:r>
          </a:p>
          <a:p>
            <a:r>
              <a:rPr lang="ru-RU" sz="1600" b="0" dirty="0" smtClean="0"/>
              <a:t>Если проанализировать многочисленные вакансии на работных сайтах, станет очевидно, что работодатели часто смешивают обязанности экономиста, бухгалтера, финансового директора и других специалистов финансовой сферы. Одним компаниям нужны экономисты, умеющие работать с ценными бумагами, другим – специалисты по бухучету и аудиту, третьим – профи, способные грамотно рассчитать зарплаты рабочим и сэкономить на внедрении новой производственной линии… И в этом разногласие – преимущество профессии</a:t>
            </a:r>
            <a:endParaRPr lang="ru-RU" sz="1600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3E29-E38E-4BB6-9770-B5E4A0F27BB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3E29-E38E-4BB6-9770-B5E4A0F27BB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Экономистом также называют человека, который пишет статьи и иные материалы по экономической политике.</a:t>
            </a:r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3E29-E38E-4BB6-9770-B5E4A0F27BB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организациях экономисты принимают участие в разработке системы </a:t>
            </a:r>
            <a:r>
              <a:rPr lang="ru-RU" dirty="0" err="1" smtClean="0"/>
              <a:t>бюджетирования</a:t>
            </a:r>
            <a:r>
              <a:rPr lang="ru-RU" dirty="0" smtClean="0"/>
              <a:t>, осуществляют контроль исполнения бюджета, а также подготовку и формирование периодической и управленческой отчетности. Должностные обязанности представителей этой профессии заключаются в исследовании, планировании и экономическом сопровождении финансово-хозяйственной деятельности компании.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3E29-E38E-4BB6-9770-B5E4A0F27BB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Впервые в научном труде слово «экономика» появляется в IV в. до н. э. у </a:t>
            </a:r>
            <a:r>
              <a:rPr lang="ru-RU" dirty="0" err="1" smtClean="0"/>
              <a:t>Ксенофонта</a:t>
            </a:r>
            <a:r>
              <a:rPr lang="ru-RU" dirty="0" smtClean="0"/>
              <a:t>, который называет её «естественной наукой». Аристотель противопоставлял экономику </a:t>
            </a:r>
            <a:r>
              <a:rPr lang="ru-RU" dirty="0" err="1" smtClean="0"/>
              <a:t>хрематистике</a:t>
            </a:r>
            <a:r>
              <a:rPr lang="ru-RU" dirty="0" smtClean="0"/>
              <a:t> — отрасли деятельности человека, связанной с извлечением выгоды. В современной философии экономика рассматривается как система общественных отношений, рассмотренных с позиции понятия стоимости. Главная функция экономики состоит в том, чтобы постоянно создавать такие блага, которые необходимы для жизнедеятельности людей и без которых общество не сможет развиваться. Экономика помогает удовлетворить потребности человека в мире ограниченных ресурсов.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3E29-E38E-4BB6-9770-B5E4A0F27BB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                                                         История экономики </a:t>
            </a:r>
          </a:p>
          <a:p>
            <a:r>
              <a:rPr lang="ru-RU" b="0" dirty="0" smtClean="0"/>
              <a:t>В первобытном обществе уровень экономического развития был низким, обеспечивающим потребление на грани физического выживания. Сначала первобытные люди добывали средства к существованию охотой и собирательством, но в результате неолитической революции возникли земледелие и животноводство. Развитие общества привело к разделению труда и социальному неравенству, появились социальные классы и государство. Возникло рабовладение.</a:t>
            </a:r>
          </a:p>
          <a:p>
            <a:r>
              <a:rPr lang="ru-RU" b="0" dirty="0" smtClean="0"/>
              <a:t>Постепенно развивался товарообмен, который сначала осуществлялся в форме натурального обмена, но с появлением денег превратился в торговлю. Тем не менее, в обществах Древнего мира и Средневековья преобладающим было натуральное хозяйство.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3E29-E38E-4BB6-9770-B5E4A0F27BB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                                            Что должен уметь экономист?</a:t>
            </a:r>
          </a:p>
          <a:p>
            <a:r>
              <a:rPr lang="ru-RU" b="0" dirty="0" smtClean="0"/>
              <a:t>Какими знаниями и умениями должен обладать экономист? Как база, необходимо, конечно, высшее экономическое образование. Дальше – нужно обладать набором знаний, необходимых для конкретной должности (например, если вы претендуете на должность финансового аналитика – это один набор знаний, включающий методы экономического анализа и статистики, финансовый менеджмент и многое другое, а если на должность аудитора – тут уже нужно знать бухучет и законодательство). Конечно, все это подразумевает, что экономисту присущи такие качества как аналитический склад ума, способность мыслить логически и математические способности. Кроме того, нужно быть организованным человеком, иметь склонность к скрупулезной работе, требующей концентрации внимания и усидчивости.</a:t>
            </a:r>
          </a:p>
          <a:p>
            <a:r>
              <a:rPr lang="ru-RU" b="0" dirty="0" smtClean="0"/>
              <a:t>Часто экономисту для карьеры необходимо знание иностранного языка. Во всяком случае, свободный английский точно сказывается на уровне зарплаты как минимум, а как максимум – на карьерных перспективах.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3E29-E38E-4BB6-9770-B5E4A0F27BB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                                                    Основные обязанности</a:t>
            </a:r>
          </a:p>
          <a:p>
            <a:r>
              <a:rPr lang="ru-RU" dirty="0" smtClean="0"/>
              <a:t>Обязанности экономиста находятся на пересечении бухучета, финансов и менеджмента.</a:t>
            </a:r>
          </a:p>
          <a:p>
            <a:r>
              <a:rPr lang="ru-RU" dirty="0" smtClean="0"/>
              <a:t>При этом конкретный список обязанностей очень сильно зависит от специфики работы компании, особенностей ведения бизнеса, распределения функций между отделами… Бывают организации, где экономисты разрабатывают бизнес-планы, бывают и такие, где экономист фактически выполняет функции бухгалтера или анализирует целесообразность затрат, определяет уровень тех или иных расходов (зарплат, например), просчитывает расходы на обновление производства и их возможности предприятия. Также не редкость, когда экономист в компании занимается инвестициями, вопросами просчета перспектив развития бизнеса – то есть стратегическими вопросами.</a:t>
            </a:r>
          </a:p>
          <a:p>
            <a:r>
              <a:rPr lang="ru-RU" dirty="0" smtClean="0"/>
              <a:t>С одной стороны, такое разнообразие – это сложность. А с другой – это дает соискателям с высшим экономическим образованием возможность выбирать направление деятельности и без ущерба для карьерных перспектив пробовать себя в том или ином виде работы экономистом.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F3E29-E38E-4BB6-9770-B5E4A0F27BB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227D9-7B9B-4DE0-B231-9FF2857F095F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2684C-B663-4434-B8A8-074B3F2B32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131127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Моя будущая профессия…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786314" y="4572008"/>
            <a:ext cx="4071966" cy="17097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Выполнила студентка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курса ГБОУ СПО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Баймакский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сельскохозяйственный техникум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Хайретдинова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Д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rofessionalnoe-vedenie-buhgalterskogo-i-nalogovogo-ucheta--3cb4-1328095143128446-1-b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429124" cy="3610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buhgalterskiy-upravlencheskij-uchet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00562" y="0"/>
            <a:ext cx="4643438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57158" y="3714752"/>
            <a:ext cx="8501122" cy="28575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 конца XV века началась Эпоха великих географических открытий, которая привела к тому, что сложилась мировая экономика и началась эпоха первоначального накопления.</a:t>
            </a:r>
            <a:br>
              <a:rPr lang="ru-RU" sz="2000" dirty="0" smtClean="0"/>
            </a:br>
            <a:r>
              <a:rPr lang="ru-RU" sz="2000" dirty="0" smtClean="0"/>
              <a:t>С последней четверти XVIII века началась промышленная революция, которая привела к тому, что в наиболее развитых странах большинство населения к концу XIX века было занято уже не в сельском хозяйстве, а в промышленности. Преобладающей экономической системой стал капитализм, происходил процесс превращения традиционного общества в современное, аграрного общества в индустриальное общество.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W019-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500562" cy="300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8c2ca538c98c59038bae97a92233c241buh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3071810"/>
            <a:ext cx="4500562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В XX веке в ряде стран была создана административно-командная  социалистическая экономика. В остальных странах происходило развитие капитализма. Во второй половине XX века началась научно-техническая революция, в результате которой индустриальное общество в наиболее развитых странах стало превращаться в постиндустриальное.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060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5824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43372" y="3786191"/>
            <a:ext cx="5000628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1230.jp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5000628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b0cba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0"/>
            <a:ext cx="4071934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ek_origam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86190"/>
            <a:ext cx="4071934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БЛАГОДАРЮ ЗА ВНИМАНИЕ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konomis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14350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928670"/>
            <a:ext cx="3714776" cy="5197493"/>
          </a:xfrm>
        </p:spPr>
        <p:txBody>
          <a:bodyPr>
            <a:normAutofit lnSpcReduction="10000"/>
          </a:bodyPr>
          <a:lstStyle/>
          <a:p>
            <a:pPr marL="0" indent="179388">
              <a:buNone/>
            </a:pPr>
            <a:r>
              <a:rPr lang="ru-RU" b="1" dirty="0" smtClean="0"/>
              <a:t>Экономист-бухгалтер </a:t>
            </a:r>
            <a:r>
              <a:rPr lang="ru-RU" dirty="0" smtClean="0"/>
              <a:t>планирует, ведет бухгалтерский учет и анализ финансово-хозяйственной деятельности предприятия. Осуществляет учет денежных средств и товарно-материальных ценностей.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economist16_02(1)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471487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42515310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786314" y="1"/>
            <a:ext cx="435768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buhg_m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00438"/>
            <a:ext cx="4714876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jdmtjdvxd - oirydgf s nqpytz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6314" y="3500438"/>
            <a:ext cx="4357686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tudent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4572000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54469852_1264777991_1251269286_1250672817_1237468739_krizis1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0" y="2714620"/>
            <a:ext cx="4572000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714876" y="1857364"/>
            <a:ext cx="4000528" cy="3286148"/>
          </a:xfrm>
        </p:spPr>
        <p:txBody>
          <a:bodyPr>
            <a:noAutofit/>
          </a:bodyPr>
          <a:lstStyle/>
          <a:p>
            <a:pPr indent="361950" algn="l"/>
            <a:r>
              <a:rPr lang="ru-RU" sz="2400" b="1" dirty="0" smtClean="0"/>
              <a:t>Экономист</a:t>
            </a:r>
            <a:r>
              <a:rPr lang="ru-RU" sz="2400" dirty="0" smtClean="0"/>
              <a:t> — специалист в области экономики, эксперт по экономическим вопросам.</a:t>
            </a:r>
            <a:br>
              <a:rPr lang="ru-RU" sz="2400" dirty="0" smtClean="0"/>
            </a:br>
            <a:r>
              <a:rPr lang="ru-RU" sz="2400" dirty="0" smtClean="0"/>
              <a:t>Экономистами называют как учёных (то есть специалистов в области экономической науки), так и практиков, которые работают в области исследования, планирования и руководства хозяйственной деятельностью.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58247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our-glass1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4929190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05-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0"/>
            <a:ext cx="4143372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conomist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86256"/>
            <a:ext cx="4929190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economist_ostrich-412x50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628" y="3929066"/>
            <a:ext cx="4143372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05346473_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184665_strategiya_torgovli_Drag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57200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economist16_02(1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3571876"/>
            <a:ext cx="4572000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786314" y="285728"/>
            <a:ext cx="3971924" cy="6226196"/>
          </a:xfrm>
        </p:spPr>
        <p:txBody>
          <a:bodyPr>
            <a:noAutofit/>
          </a:bodyPr>
          <a:lstStyle/>
          <a:p>
            <a:r>
              <a:rPr lang="ru-RU" sz="3200" dirty="0" smtClean="0"/>
              <a:t>Экономика общества представляет собой сложный и всеохватывающий организм, который обеспечивает жизнедеятельность каждого человека и общества в целом.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53674949_0_812c_71d2e014_xl_20080731_11.30.08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762</Words>
  <Application>Microsoft Office PowerPoint</Application>
  <PresentationFormat>Экран (4:3)</PresentationFormat>
  <Paragraphs>32</Paragraphs>
  <Slides>14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Экономист — специалист в области экономики, эксперт по экономическим вопросам. Экономистами называют как учёных (то есть специалистов в области экономической науки), так и практиков, которые работают в области исследования, планирования и руководства хозяйственной деятельностью.</vt:lpstr>
      <vt:lpstr>Слайд 5</vt:lpstr>
      <vt:lpstr>Слайд 6</vt:lpstr>
      <vt:lpstr>Слайд 7</vt:lpstr>
      <vt:lpstr>Экономика общества представляет собой сложный и всеохватывающий организм, который обеспечивает жизнедеятельность каждого человека и общества в целом.</vt:lpstr>
      <vt:lpstr>Слайд 9</vt:lpstr>
      <vt:lpstr>С конца XV века началась Эпоха великих географических открытий, которая привела к тому, что сложилась мировая экономика и началась эпоха первоначального накопления. С последней четверти XVIII века началась промышленная революция, которая привела к тому, что в наиболее развитых странах большинство населения к концу XIX века было занято уже не в сельском хозяйстве, а в промышленности. Преобладающей экономической системой стал капитализм, происходил процесс превращения традиционного общества в современное, аграрного общества в индустриальное общество.</vt:lpstr>
      <vt:lpstr>В XX веке в ряде стран была создана административно-командная  социалистическая экономика. В остальных странах происходило развитие капитализма. Во второй половине XX века началась научно-техническая революция, в результате которой индустриальное общество в наиболее развитых странах стало превращаться в постиндустриальное.</vt:lpstr>
      <vt:lpstr>Слайд 12</vt:lpstr>
      <vt:lpstr>Слайд 13</vt:lpstr>
      <vt:lpstr>БЛАГОДАРЮ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студентки группы 111</dc:title>
  <dc:creator>UserXP</dc:creator>
  <cp:lastModifiedBy>Надршина</cp:lastModifiedBy>
  <cp:revision>18</cp:revision>
  <dcterms:created xsi:type="dcterms:W3CDTF">2012-06-05T11:29:55Z</dcterms:created>
  <dcterms:modified xsi:type="dcterms:W3CDTF">2012-06-14T09:25:17Z</dcterms:modified>
</cp:coreProperties>
</file>