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6" r:id="rId12"/>
    <p:sldId id="271" r:id="rId13"/>
    <p:sldId id="265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0" r:id="rId22"/>
    <p:sldId id="281" r:id="rId23"/>
    <p:sldId id="266" r:id="rId24"/>
    <p:sldId id="267" r:id="rId25"/>
    <p:sldId id="284" r:id="rId26"/>
    <p:sldId id="268" r:id="rId27"/>
    <p:sldId id="269" r:id="rId28"/>
    <p:sldId id="288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53" d="100"/>
          <a:sy n="53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Исследовательская работа:  «Увлечения семьи»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</a:t>
            </a:r>
            <a:r>
              <a:rPr lang="ru-RU" dirty="0" err="1" smtClean="0"/>
              <a:t>Гресс</a:t>
            </a:r>
            <a:r>
              <a:rPr lang="ru-RU" dirty="0" smtClean="0"/>
              <a:t> Алексей, учащийся МБОУ СОШ № 3 г. Красноармейска Саратовской области</a:t>
            </a:r>
          </a:p>
          <a:p>
            <a:r>
              <a:rPr lang="ru-RU" dirty="0" smtClean="0"/>
              <a:t>Руководитель исследования</a:t>
            </a:r>
            <a:r>
              <a:rPr lang="ru-RU" smtClean="0"/>
              <a:t>: </a:t>
            </a:r>
          </a:p>
          <a:p>
            <a:r>
              <a:rPr lang="ru-RU" smtClean="0"/>
              <a:t>Карандина</a:t>
            </a:r>
            <a:r>
              <a:rPr lang="ru-RU" dirty="0" smtClean="0"/>
              <a:t> Г.И.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зародилось увлечение.</a:t>
            </a:r>
            <a:endParaRPr lang="ru-RU" dirty="0"/>
          </a:p>
        </p:txBody>
      </p:sp>
      <p:pic>
        <p:nvPicPr>
          <p:cNvPr id="4" name="Содержимое 3" descr="Мои цветы 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Одна семья!</a:t>
            </a:r>
            <a:endParaRPr lang="ru-RU" dirty="0"/>
          </a:p>
        </p:txBody>
      </p:sp>
      <p:pic>
        <p:nvPicPr>
          <p:cNvPr id="5" name="Содержимое 4" descr="Мой проект 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2428868"/>
            <a:ext cx="2857520" cy="2571768"/>
          </a:xfrm>
        </p:spPr>
      </p:pic>
      <p:pic>
        <p:nvPicPr>
          <p:cNvPr id="6" name="Содержимое 5" descr="мой проект 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57818" y="2428868"/>
            <a:ext cx="2786082" cy="257176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растения</a:t>
            </a:r>
            <a:endParaRPr lang="ru-RU" dirty="0"/>
          </a:p>
        </p:txBody>
      </p:sp>
      <p:pic>
        <p:nvPicPr>
          <p:cNvPr id="4" name="Содержимое 3" descr="Мои цветы 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цветы живут у нас дома.</a:t>
            </a:r>
            <a:endParaRPr lang="ru-RU" dirty="0"/>
          </a:p>
        </p:txBody>
      </p:sp>
      <p:pic>
        <p:nvPicPr>
          <p:cNvPr id="4" name="Содержимое 3" descr="Мои цветы 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Фуксия</a:t>
            </a:r>
            <a:endParaRPr lang="ru-RU" dirty="0"/>
          </a:p>
        </p:txBody>
      </p:sp>
      <p:pic>
        <p:nvPicPr>
          <p:cNvPr id="4" name="Содержимое 3" descr="Мои цветы 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Замиакулькас</a:t>
            </a:r>
            <a:endParaRPr lang="ru-RU" dirty="0"/>
          </a:p>
        </p:txBody>
      </p:sp>
      <p:pic>
        <p:nvPicPr>
          <p:cNvPr id="4" name="Содержимое 3" descr="Мои цветы 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Фикус</a:t>
            </a:r>
            <a:endParaRPr lang="ru-RU" dirty="0"/>
          </a:p>
        </p:txBody>
      </p:sp>
      <p:pic>
        <p:nvPicPr>
          <p:cNvPr id="4" name="Содержимое 3" descr="Мои цветы 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Шефлера</a:t>
            </a:r>
            <a:endParaRPr lang="ru-RU" dirty="0"/>
          </a:p>
        </p:txBody>
      </p:sp>
      <p:pic>
        <p:nvPicPr>
          <p:cNvPr id="4" name="Содержимое 3" descr="Мои цветы 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Антуриум</a:t>
            </a:r>
            <a:endParaRPr lang="ru-RU" dirty="0"/>
          </a:p>
        </p:txBody>
      </p:sp>
      <p:pic>
        <p:nvPicPr>
          <p:cNvPr id="4" name="Содержимое 3" descr="Мои цветы 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Спатифиллум</a:t>
            </a:r>
            <a:endParaRPr lang="ru-RU" dirty="0"/>
          </a:p>
        </p:txBody>
      </p:sp>
      <p:pic>
        <p:nvPicPr>
          <p:cNvPr id="4" name="Содержимое 3" descr="мои цветы 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"Природа не храм, а мастерская, и человек в </a:t>
            </a:r>
            <a:r>
              <a:rPr lang="ru-RU" sz="3600" smtClean="0"/>
              <a:t>ней работник»</a:t>
            </a: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И. Тургенев</a:t>
            </a:r>
            <a:endParaRPr lang="ru-RU" sz="3600" dirty="0"/>
          </a:p>
        </p:txBody>
      </p:sp>
      <p:pic>
        <p:nvPicPr>
          <p:cNvPr id="5" name="Содержимое 4" descr="Мои цветы 18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857364"/>
            <a:ext cx="4038600" cy="3520292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Бегония</a:t>
            </a:r>
            <a:endParaRPr lang="ru-RU" dirty="0"/>
          </a:p>
        </p:txBody>
      </p:sp>
      <p:pic>
        <p:nvPicPr>
          <p:cNvPr id="4" name="Содержимое 3" descr="Мои цветы 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Толстянка</a:t>
            </a:r>
            <a:endParaRPr lang="ru-RU" dirty="0"/>
          </a:p>
        </p:txBody>
      </p:sp>
      <p:pic>
        <p:nvPicPr>
          <p:cNvPr id="4" name="Содержимое 3" descr="Мои цветы 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Цикас</a:t>
            </a:r>
            <a:endParaRPr lang="ru-RU" dirty="0"/>
          </a:p>
        </p:txBody>
      </p:sp>
      <p:pic>
        <p:nvPicPr>
          <p:cNvPr id="4" name="Содержимое 3" descr="Мои цветы 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вырастить растение </a:t>
            </a:r>
            <a:r>
              <a:rPr lang="ru-RU" dirty="0" err="1" smtClean="0"/>
              <a:t>шефлеры</a:t>
            </a:r>
            <a:r>
              <a:rPr lang="ru-RU" dirty="0" smtClean="0"/>
              <a:t> из семян</a:t>
            </a:r>
            <a:endParaRPr lang="ru-RU" dirty="0"/>
          </a:p>
        </p:txBody>
      </p:sp>
      <p:pic>
        <p:nvPicPr>
          <p:cNvPr id="4" name="Содержимое 3" descr="мои цветы 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ухаживать за растениями?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Практически все комнатные растения любят иметь свое постоянное место.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Растениям необходим свежий воздух, но все они не любят сквозняки, особенно зимой и поздней осенью.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Растения надо правильно поливать.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Соблюдать гигиену растений.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ухаживать за растениями?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5. Вовремя их пересаживать. </a:t>
            </a:r>
          </a:p>
          <a:p>
            <a:pPr>
              <a:buNone/>
            </a:pPr>
            <a:r>
              <a:rPr lang="ru-RU" dirty="0" smtClean="0"/>
              <a:t>6. Производить профилактические действия в отношении вредителей и болезней. </a:t>
            </a:r>
          </a:p>
          <a:p>
            <a:pPr>
              <a:buNone/>
            </a:pPr>
            <a:r>
              <a:rPr lang="ru-RU" dirty="0" smtClean="0"/>
              <a:t>7. Сразу же применять меры по уходу за заболевшим растением.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Результаты. Выводы.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Я понял, почему мама увлекается цветоводством.</a:t>
            </a:r>
          </a:p>
          <a:p>
            <a:pPr marL="514350" indent="-514350">
              <a:buAutoNum type="arabicPeriod"/>
            </a:pPr>
            <a:r>
              <a:rPr lang="ru-RU" dirty="0" smtClean="0"/>
              <a:t>Увлечения человека делают его добрее. Жизнь без хобби однообразна, скучна.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Родители являются для нас примером в мире увлечений.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можно исследовать в дальнейшем в этом направлении?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Конкретные растения.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размножаются комнатные растения?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Реагируют ли комнатные растения на мысли и чувства человека?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1.Б.Н. Головкин «О чем говорят названия растений», М., 1968.</a:t>
            </a:r>
          </a:p>
          <a:p>
            <a:pPr>
              <a:buNone/>
            </a:pPr>
            <a:r>
              <a:rPr lang="ru-RU" dirty="0" smtClean="0"/>
              <a:t>2.Титова К.Д. Комнатные растения. Определитель. АСТ </a:t>
            </a:r>
            <a:r>
              <a:rPr lang="ru-RU" dirty="0" err="1" smtClean="0"/>
              <a:t>Астрель</a:t>
            </a:r>
            <a:r>
              <a:rPr lang="ru-RU" dirty="0" smtClean="0"/>
              <a:t>, 2005 г.</a:t>
            </a:r>
          </a:p>
          <a:p>
            <a:pPr>
              <a:buNone/>
            </a:pPr>
            <a:r>
              <a:rPr lang="ru-RU" dirty="0" smtClean="0"/>
              <a:t>3.Хессайон Д.Г. Все о комнатных растениях, Москва, 2005 г.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Проект: «Летопись моей семьи»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Тема исследования: </a:t>
            </a:r>
          </a:p>
          <a:p>
            <a:pPr algn="ctr">
              <a:buNone/>
            </a:pPr>
            <a:r>
              <a:rPr lang="ru-RU" sz="4400" dirty="0" smtClean="0"/>
              <a:t>«Увлечения семьи»</a:t>
            </a:r>
          </a:p>
          <a:p>
            <a:pPr algn="ctr">
              <a:buNone/>
            </a:pPr>
            <a:r>
              <a:rPr lang="ru-RU" sz="4400" dirty="0" smtClean="0"/>
              <a:t>«Комнатные растения»</a:t>
            </a:r>
            <a:endParaRPr lang="ru-RU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Доказать, что увлечение делает жизнь человека интересней, ярче.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Узнать, как зародилось увлечение.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Определить, какие цветы живут у нас дома.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Описать, как вырастить растение </a:t>
            </a:r>
            <a:r>
              <a:rPr lang="ru-RU" dirty="0" err="1" smtClean="0"/>
              <a:t>Шеффлеры</a:t>
            </a:r>
            <a:r>
              <a:rPr lang="ru-RU" dirty="0" smtClean="0"/>
              <a:t> из семян.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Сделать вывод: а) для чего нужны цветы дома и б) как увлечение влияет на человека.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Научиться выполнять проект и исследование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 приемы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 Опрос;</a:t>
            </a:r>
          </a:p>
          <a:p>
            <a:pPr>
              <a:buNone/>
            </a:pPr>
            <a:r>
              <a:rPr lang="ru-RU" dirty="0" smtClean="0"/>
              <a:t>2. Наблюдение;</a:t>
            </a:r>
          </a:p>
          <a:p>
            <a:pPr>
              <a:buNone/>
            </a:pPr>
            <a:r>
              <a:rPr lang="ru-RU" dirty="0" smtClean="0"/>
              <a:t>3. Выдвижение гипотезы;</a:t>
            </a:r>
          </a:p>
          <a:p>
            <a:pPr>
              <a:buNone/>
            </a:pPr>
            <a:r>
              <a:rPr lang="ru-RU" dirty="0" smtClean="0"/>
              <a:t>4. Проверка гипотезы;</a:t>
            </a:r>
          </a:p>
          <a:p>
            <a:pPr>
              <a:buNone/>
            </a:pPr>
            <a:r>
              <a:rPr lang="ru-RU" dirty="0" smtClean="0"/>
              <a:t>5. Практическая работа;</a:t>
            </a:r>
          </a:p>
          <a:p>
            <a:pPr>
              <a:buNone/>
            </a:pPr>
            <a:r>
              <a:rPr lang="ru-RU" dirty="0" smtClean="0"/>
              <a:t>6. Изучение информационных источников;</a:t>
            </a:r>
          </a:p>
          <a:p>
            <a:pPr>
              <a:buNone/>
            </a:pPr>
            <a:r>
              <a:rPr lang="ru-RU" dirty="0" smtClean="0"/>
              <a:t>7. Анализ;</a:t>
            </a:r>
          </a:p>
          <a:p>
            <a:pPr>
              <a:buNone/>
            </a:pPr>
            <a:r>
              <a:rPr lang="ru-RU" dirty="0" smtClean="0"/>
              <a:t>8. Обобщение, вывод;</a:t>
            </a:r>
          </a:p>
          <a:p>
            <a:pPr>
              <a:buNone/>
            </a:pPr>
            <a:r>
              <a:rPr lang="ru-RU" dirty="0" smtClean="0"/>
              <a:t>9. Рефлексия.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Увлечение делает жизнь человека интересней, ярче.</a:t>
            </a:r>
          </a:p>
          <a:p>
            <a:pPr>
              <a:buNone/>
            </a:pPr>
            <a:r>
              <a:rPr lang="ru-RU" dirty="0" smtClean="0"/>
              <a:t>2.Всем растениям надо много света.</a:t>
            </a:r>
          </a:p>
          <a:p>
            <a:pPr>
              <a:buNone/>
            </a:pPr>
            <a:r>
              <a:rPr lang="ru-RU" dirty="0" smtClean="0"/>
              <a:t>3.Растения надо ежедневно поливать.</a:t>
            </a:r>
          </a:p>
          <a:p>
            <a:pPr>
              <a:buNone/>
            </a:pPr>
            <a:r>
              <a:rPr lang="ru-RU" dirty="0" smtClean="0"/>
              <a:t>4.Любая почва пригодна для растений.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Узнать, как зародилось увлечение.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Определить, какие цветы живут у нас дома.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Описать, как вырастить растение </a:t>
            </a:r>
            <a:r>
              <a:rPr lang="ru-RU" dirty="0" err="1" smtClean="0"/>
              <a:t>Шеффлеры</a:t>
            </a:r>
            <a:r>
              <a:rPr lang="ru-RU" dirty="0" smtClean="0"/>
              <a:t> из семян.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Сделать вывод: а) для чего нужны цветы дома и б) как увлечение влияет на человека.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467</Words>
  <PresentationFormat>Экран (4:3)</PresentationFormat>
  <Paragraphs>77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Исследовательская работа:  «Увлечения семьи»</vt:lpstr>
      <vt:lpstr>Слайд 2</vt:lpstr>
      <vt:lpstr>Проект: «Летопись моей семьи»</vt:lpstr>
      <vt:lpstr>Цель: </vt:lpstr>
      <vt:lpstr>Задачи:</vt:lpstr>
      <vt:lpstr>Дидактическая цель:</vt:lpstr>
      <vt:lpstr>Методы и приемы исследования:</vt:lpstr>
      <vt:lpstr>Гипотезы:</vt:lpstr>
      <vt:lpstr>Этапы исследования:</vt:lpstr>
      <vt:lpstr>Как зародилось увлечение.</vt:lpstr>
      <vt:lpstr>Одна семья!</vt:lpstr>
      <vt:lpstr>Наши растения</vt:lpstr>
      <vt:lpstr>Какие цветы живут у нас дома.</vt:lpstr>
      <vt:lpstr>Фуксия</vt:lpstr>
      <vt:lpstr>Замиакулькас</vt:lpstr>
      <vt:lpstr>Фикус</vt:lpstr>
      <vt:lpstr>Шефлера</vt:lpstr>
      <vt:lpstr>Антуриум</vt:lpstr>
      <vt:lpstr>Спатифиллум</vt:lpstr>
      <vt:lpstr>Бегония</vt:lpstr>
      <vt:lpstr>Толстянка</vt:lpstr>
      <vt:lpstr>Цикас</vt:lpstr>
      <vt:lpstr>Как вырастить растение шефлеры из семян</vt:lpstr>
      <vt:lpstr>Как ухаживать за растениями?</vt:lpstr>
      <vt:lpstr>Как ухаживать за растениями?</vt:lpstr>
      <vt:lpstr>Результаты. Выводы.</vt:lpstr>
      <vt:lpstr>Что можно исследовать в дальнейшем в этом направлении?</vt:lpstr>
      <vt:lpstr>Информационные источники: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Владимир</cp:lastModifiedBy>
  <cp:revision>32</cp:revision>
  <dcterms:modified xsi:type="dcterms:W3CDTF">2012-05-17T16:57:23Z</dcterms:modified>
</cp:coreProperties>
</file>