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77" r:id="rId3"/>
    <p:sldId id="273" r:id="rId4"/>
    <p:sldId id="257" r:id="rId5"/>
    <p:sldId id="272" r:id="rId6"/>
    <p:sldId id="258" r:id="rId7"/>
    <p:sldId id="259" r:id="rId8"/>
    <p:sldId id="260" r:id="rId9"/>
    <p:sldId id="270" r:id="rId10"/>
    <p:sldId id="271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4BFE0-3EE8-40C9-8AA0-569682E73B7D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1DD1E-4180-4A23-9704-300181D27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9AEDC-9056-4F1B-ADE6-5535226AE8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2112D-BD18-48D0-8BC5-D8AEB16EFE4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E7C4D-8BF6-4EC7-AE25-9BB49EB5E8A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91DD1E-4180-4A23-9704-300181D2793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E7C4D-8BF6-4EC7-AE25-9BB49EB5E8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DE75-57F2-4E07-B663-B81CE1895E13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8D27B-A3B6-4609-825F-67C6E02FE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7;&#1088;&#1091;&#1085;&#1095;&#1080;&#1082;\Documents\rainmiddle.wav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2.xml"/><Relationship Id="rId7" Type="http://schemas.openxmlformats.org/officeDocument/2006/relationships/hyperlink" Target="http://www.artsait.ru/list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2;&#1077;&#1088;&#1091;&#1085;&#1095;&#1080;&#1082;\Desktop\&#1055;&#1072;&#1091;&#1089;&#1090;&#1086;&#1074;&#1089;&#1082;&#1080;&#1081;.%20&#1052;&#1086;&#1081;%20&#1076;&#1086;&#1084;\32%20&#1089;&#1077;&#1082;&#1091;&#1085;&#1076;&#1099;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tera.ru/stixiya/authors/pushkin/all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-rus.ru/1/Tyutchev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-rus.ru/1/Balmon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4913" y="5445224"/>
            <a:ext cx="32909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i="1" dirty="0" smtClean="0"/>
              <a:t>Подготовила  Хоменко В.Г.</a:t>
            </a:r>
          </a:p>
          <a:p>
            <a:pPr algn="r"/>
            <a:r>
              <a:rPr lang="ru-RU" sz="2000" i="1" dirty="0" smtClean="0"/>
              <a:t>Учитель начальных классов</a:t>
            </a:r>
          </a:p>
          <a:p>
            <a:pPr algn="r"/>
            <a:r>
              <a:rPr lang="ru-RU" sz="2000" i="1" dirty="0" smtClean="0"/>
              <a:t>ГБОУ гимназии 446</a:t>
            </a:r>
          </a:p>
          <a:p>
            <a:pPr algn="r"/>
            <a:r>
              <a:rPr lang="ru-RU" sz="2000" i="1" dirty="0"/>
              <a:t> </a:t>
            </a:r>
            <a:r>
              <a:rPr lang="ru-RU" sz="2000" i="1" dirty="0" smtClean="0"/>
              <a:t>                         2012г.</a:t>
            </a:r>
            <a:endParaRPr lang="ru-RU" sz="2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424936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Презентация к уроку литературного чтения для 3 класса по УМК 2100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416824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К. Паустовский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«Мой дом»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5" name="Picture 3" descr="D:\My private\iCAKHA1U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4860032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78019030_55bf3f045b_6475922_134550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8640960" cy="6264695"/>
          </a:xfrm>
          <a:prstGeom prst="rect">
            <a:avLst/>
          </a:prstGeom>
          <a:noFill/>
        </p:spPr>
      </p:pic>
      <p:pic>
        <p:nvPicPr>
          <p:cNvPr id="6" name="rainmiddl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  <p:pic>
        <p:nvPicPr>
          <p:cNvPr id="7" name="rainmiddl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388424" y="6165304"/>
            <a:ext cx="232792" cy="232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4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4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2000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404664"/>
            <a:ext cx="35107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Самостоятельное чтение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9807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1.Прочитайте  2часть рассказа. Разбейте её на картины.  </a:t>
            </a: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2.Составьте план.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5699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1.Беседка в глубине сада.</a:t>
            </a:r>
          </a:p>
          <a:p>
            <a:pPr marL="457200" indent="-45720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2.Ночной осенний дождь.</a:t>
            </a:r>
          </a:p>
          <a:p>
            <a:pPr marL="457200" indent="-45720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3.Туманный рассвет и бодрящий душ.</a:t>
            </a:r>
          </a:p>
          <a:p>
            <a:pPr marL="457200" indent="-45720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4.Песня сверчка.</a:t>
            </a:r>
          </a:p>
          <a:p>
            <a:pPr marL="457200" indent="-45720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5.Уход на рассвете.</a:t>
            </a:r>
          </a:p>
          <a:p>
            <a:pPr marL="457200" indent="-457200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6.Затерянность в огромном мире.</a:t>
            </a:r>
          </a:p>
        </p:txBody>
      </p:sp>
      <p:pic>
        <p:nvPicPr>
          <p:cNvPr id="5" name="Picture 2" descr="D:\My private\Новая папка\iCADOV1V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996952"/>
            <a:ext cx="2843808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50000">
              <a:schemeClr val="accent1">
                <a:lumMod val="40000"/>
                <a:lumOff val="60000"/>
              </a:schemeClr>
            </a:gs>
            <a:gs pos="100000">
              <a:schemeClr val="bg2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0"/>
            <a:ext cx="5544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smtClean="0"/>
              <a:t>«Чем </a:t>
            </a:r>
            <a:r>
              <a:rPr lang="ru-RU" sz="2400" dirty="0" smtClean="0"/>
              <a:t>угрюмее были тучи,  волочившие по земле мокрые, обтрёпанные подолы, чем холоднее дожди, тем свежее становилось на сердце, тем легче, как бы самим по себе , ложились на бумаге слова».                         К.  Паустовский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177" r="3177"/>
          <a:stretch>
            <a:fillRect/>
          </a:stretch>
        </p:blipFill>
        <p:spPr bwMode="auto">
          <a:xfrm>
            <a:off x="3563888" y="2564904"/>
            <a:ext cx="5156255" cy="3857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6237312"/>
            <a:ext cx="3283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Ф.А.Васильев. «Перед дождем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Домашнее задание: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1.Подобрать музыкальное сопровождение к рассказу.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2.Нарисовать иллюстрацию к картине, которая вас особенно впечатлила.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3.Выписать на страничку «Осень» цитаты, которые вам очень понравились.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4.Учащиеся 2 колонки готовят пересказ 2 части по плану (6 человек по одному фрагменту)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5.Всему классу подготовить выразительное чтение рассказа.</a:t>
            </a:r>
          </a:p>
        </p:txBody>
      </p:sp>
      <p:pic>
        <p:nvPicPr>
          <p:cNvPr id="3" name="Picture 2" descr="D:\My private\картинки\Книги\00d26ae97c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852936"/>
            <a:ext cx="3035857" cy="3384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y private\Презентации. Шаблоны 2\ФОНЫ 35\My_new_fon_3\13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1556" y="0"/>
            <a:ext cx="9225556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FFF00"/>
              </a:gs>
              <a:gs pos="100000">
                <a:srgbClr val="FF0000"/>
              </a:gs>
            </a:gsLst>
            <a:lin ang="5400000" scaled="0"/>
          </a:gradFill>
        </p:spPr>
      </p:pic>
      <p:pic>
        <p:nvPicPr>
          <p:cNvPr id="5" name="32 секун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29652" y="6072206"/>
            <a:ext cx="304800" cy="304800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00338" y="5949950"/>
            <a:ext cx="33425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Золотая осень. Василий Поленов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00232" y="85723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785918" y="785794"/>
            <a:ext cx="48221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Monotype Corsiva" pitchFamily="66" charset="0"/>
              </a:rPr>
              <a:t>Времена года. Ноябрь. Пётр Ильич Чайковский</a:t>
            </a:r>
            <a:endParaRPr lang="ru-RU" sz="2000" b="1" dirty="0">
              <a:latin typeface="Monotype Corsiva" pitchFamily="66" charset="0"/>
            </a:endParaRPr>
          </a:p>
        </p:txBody>
      </p:sp>
      <p:pic>
        <p:nvPicPr>
          <p:cNvPr id="11" name="Picture 4" descr="http://img0.liveinternet.ru/images/attach/c/4/80/577/80577984_7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484784"/>
            <a:ext cx="6480720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Oval 4" descr="pol">
            <a:hlinkClick r:id="rId7"/>
          </p:cNvPr>
          <p:cNvSpPr>
            <a:spLocks noChangeArrowheads="1"/>
          </p:cNvSpPr>
          <p:nvPr/>
        </p:nvSpPr>
        <p:spPr bwMode="auto">
          <a:xfrm>
            <a:off x="7092280" y="620688"/>
            <a:ext cx="1728787" cy="2303463"/>
          </a:xfrm>
          <a:prstGeom prst="ellipse">
            <a:avLst/>
          </a:prstGeom>
          <a:blipFill dpi="0" rotWithShape="0">
            <a:blip r:embed="rId8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artiny.ucoz.ru/_ph/130/2/4532742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6984776" cy="49375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5517232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Художники, музыканты, писатели- используют свои секреты</a:t>
            </a:r>
          </a:p>
          <a:p>
            <a:r>
              <a:rPr lang="ru-RU" sz="2400" dirty="0" smtClean="0"/>
              <a:t>для передачи красоты  нашей природы.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rgbClr val="FFFF00"/>
            </a:gs>
            <a:gs pos="100000">
              <a:schemeClr val="accent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4466576"/>
            <a:ext cx="4572000" cy="23914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Унылая </a:t>
            </a: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пора! Очей очарованье!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Приятна мне твоя прощальная краса —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Люблю я пышное природы увяданье,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багрец и в золото одетые леса,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 их сенях ветра шум и свежее дыханье,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 мглой волнистою покрыты небеса,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 редкий солнца луч, и первые морозы,</a:t>
            </a:r>
            <a:b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 отдаленные седой зимы угрозы. 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 А.С. Пушкин</a:t>
            </a:r>
          </a:p>
        </p:txBody>
      </p:sp>
      <p:pic>
        <p:nvPicPr>
          <p:cNvPr id="5" name="Picture 2" descr="p">
            <a:hlinkClick r:id="rId3" tooltip="А. С. Пушкин. Стихи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548680"/>
            <a:ext cx="1589578" cy="2387136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0" name="Picture 2" descr="https://lh5.googleusercontent.com/-e9HOcdKYuww/TqGVbjW9r4I/AAAAAAAAD3s/XVSVycHGwMQ/79086939_y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6120680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rgbClr val="FFFF00"/>
            </a:gs>
            <a:gs pos="100000">
              <a:schemeClr val="accent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3749457"/>
            <a:ext cx="457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dirty="0" smtClean="0"/>
              <a:t>         Есть </a:t>
            </a:r>
            <a:r>
              <a:rPr lang="ru-RU" sz="2000" b="1" dirty="0"/>
              <a:t>в осени первоначальной</a:t>
            </a:r>
            <a:br>
              <a:rPr lang="ru-RU" sz="2000" b="1" dirty="0"/>
            </a:br>
            <a:r>
              <a:rPr lang="ru-RU" sz="2000" b="1" dirty="0"/>
              <a:t>Короткая, но дивная пора —</a:t>
            </a:r>
            <a:br>
              <a:rPr lang="ru-RU" sz="2000" b="1" dirty="0"/>
            </a:br>
            <a:r>
              <a:rPr lang="ru-RU" sz="2000" b="1" dirty="0"/>
              <a:t>Весь день стоит как бы хрустальный,</a:t>
            </a:r>
            <a:br>
              <a:rPr lang="ru-RU" sz="2000" b="1" dirty="0"/>
            </a:br>
            <a:r>
              <a:rPr lang="ru-RU" sz="2000" b="1" dirty="0"/>
              <a:t>И лучезарны вечера...</a:t>
            </a:r>
            <a:br>
              <a:rPr lang="ru-RU" sz="2000" b="1" dirty="0"/>
            </a:br>
            <a:r>
              <a:rPr lang="ru-RU" sz="2000" b="1" dirty="0"/>
              <a:t>Пустеет воздух, птиц не слышно боле,</a:t>
            </a:r>
            <a:br>
              <a:rPr lang="ru-RU" sz="2000" b="1" dirty="0"/>
            </a:br>
            <a:r>
              <a:rPr lang="ru-RU" sz="2000" b="1" dirty="0"/>
              <a:t>Но далеко еще до первых зимних бурь</a:t>
            </a:r>
            <a:br>
              <a:rPr lang="ru-RU" sz="2000" b="1" dirty="0"/>
            </a:br>
            <a:r>
              <a:rPr lang="ru-RU" sz="2000" b="1" dirty="0"/>
              <a:t>И льется чистая и теплая лазурь</a:t>
            </a:r>
            <a:br>
              <a:rPr lang="ru-RU" sz="2000" b="1" dirty="0"/>
            </a:br>
            <a:r>
              <a:rPr lang="ru-RU" sz="2000" b="1" dirty="0"/>
              <a:t>На отдыхающее поле...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dirty="0"/>
              <a:t>                                      Ф. Тютчев</a:t>
            </a:r>
          </a:p>
        </p:txBody>
      </p:sp>
      <p:pic>
        <p:nvPicPr>
          <p:cNvPr id="3" name="Picture 2" descr="tttt">
            <a:hlinkClick r:id="rId3" tooltip="Фёдор Тютчев. Стихи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692696"/>
            <a:ext cx="1547032" cy="2322512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0" name="Picture 2" descr="http://s40.radikal.ru/i087/1109/26/b712ff66da1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0"/>
            <a:ext cx="5715000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4088" y="2420888"/>
            <a:ext cx="3528392" cy="413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Осень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     Поспевает брусника,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Стали дни холоднее,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от птичьего крика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сердце стало грустнее.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Стаи птиц улетают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Прочь, за синее море.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Все деревья блистают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разноцветном уборе.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Солнце реже смеется,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Нет в цветах благовонья.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Скоро Осень проснется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заплачет спросонья.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          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Константин Бальмонт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2" descr="1111">
            <a:hlinkClick r:id="rId3" tooltip="Константин Бальмонт. Стихи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88640"/>
            <a:ext cx="1474891" cy="2214578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22" name="Picture 2" descr="http://static.eva.ru/eva/20001-30000/20879/contest/1543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20688"/>
            <a:ext cx="4762500" cy="3571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-0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15950" y="1557338"/>
            <a:ext cx="4024313" cy="5111750"/>
          </a:xfrm>
          <a:prstGeom prst="round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691680" y="332656"/>
            <a:ext cx="5292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ПАУСТОВСКИЙ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/>
              <a:t>КОНСТАНТИН ГЕОРГИЕВИЧ (1892-1968) 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2852936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«Учитесь </a:t>
            </a:r>
            <a:r>
              <a:rPr lang="ru-RU" sz="2400" b="1" dirty="0">
                <a:solidFill>
                  <a:srgbClr val="0070C0"/>
                </a:solidFill>
              </a:rPr>
              <a:t>у героев книг любить нашу землю —  ее поля и леса,  ее города и заводы, ее небо, ее реки, ее язык и искусство».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548680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Константин    Георгиевич </a:t>
            </a:r>
          </a:p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        Паустовский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6" descr="53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88640"/>
            <a:ext cx="2880320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 descr="D:\My private\iCAKHA1U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645024"/>
            <a:ext cx="4860032" cy="2419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3968" y="2708920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«Мой дом».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3140968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Рассказ</a:t>
            </a:r>
            <a:endParaRPr lang="ru-RU" sz="2000" dirty="0"/>
          </a:p>
        </p:txBody>
      </p:sp>
      <p:pic>
        <p:nvPicPr>
          <p:cNvPr id="7" name="Picture 2" descr="D:\My private\iCADKMIA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60648"/>
            <a:ext cx="2051720" cy="2679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rgbClr val="FFFF00"/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0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Словарная работа</a:t>
            </a:r>
            <a:r>
              <a:rPr lang="ru-RU" sz="2800" b="1" i="1" dirty="0" smtClean="0">
                <a:solidFill>
                  <a:srgbClr val="00B050"/>
                </a:solidFill>
              </a:rPr>
              <a:t>.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76672"/>
            <a:ext cx="3714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Обшитая серым тёсом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476672"/>
            <a:ext cx="2779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досками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80728"/>
            <a:ext cx="3786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Частокол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908720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 smtClean="0">
                <a:solidFill>
                  <a:schemeClr val="accent6">
                    <a:lumMod val="50000"/>
                  </a:schemeClr>
                </a:solidFill>
              </a:rPr>
              <a:t>забор, где колья или доски расположены близко друг к другу – часто, а щели между ними узкие.</a:t>
            </a:r>
            <a:endParaRPr lang="ru-RU" sz="21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2" descr="D:\My private\iCA08TTY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720"/>
            <a:ext cx="2664296" cy="108012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2060848"/>
            <a:ext cx="3786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Западня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4128" y="2132856"/>
            <a:ext cx="24912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</a:rPr>
              <a:t>ловушка.</a:t>
            </a:r>
            <a:endParaRPr lang="ru-RU" sz="2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564904"/>
            <a:ext cx="3714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Берут дом в осаду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80112" y="2564904"/>
            <a:ext cx="3563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</a:rPr>
              <a:t>т. е. окружают его со всех сторон.</a:t>
            </a:r>
            <a:endParaRPr lang="ru-RU" sz="2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212976"/>
            <a:ext cx="2627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Кукан с рыбой</a:t>
            </a:r>
          </a:p>
        </p:txBody>
      </p:sp>
      <p:pic>
        <p:nvPicPr>
          <p:cNvPr id="16" name="Picture 3" descr="D:\My private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212976"/>
            <a:ext cx="2736304" cy="100811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796136" y="4221088"/>
            <a:ext cx="20162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</a:rPr>
              <a:t>со всей силы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4293096"/>
            <a:ext cx="6005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цепиться мертвой хваткой </a:t>
            </a:r>
            <a:endParaRPr lang="ru-RU" sz="24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4797152"/>
            <a:ext cx="4283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З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астигнутые врасплох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3356992"/>
            <a:ext cx="4067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</a:rPr>
              <a:t>бечёвка, на которую нанизывают пойманную рыбу</a:t>
            </a:r>
            <a:endParaRPr lang="ru-RU" sz="2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40152" y="4797152"/>
            <a:ext cx="32038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</a:rPr>
              <a:t>неожиданно, внезапно</a:t>
            </a:r>
            <a:endParaRPr lang="ru-RU" sz="2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373216"/>
            <a:ext cx="2987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блетающий сад</a:t>
            </a:r>
          </a:p>
        </p:txBody>
      </p:sp>
      <p:pic>
        <p:nvPicPr>
          <p:cNvPr id="23" name="Рисунок 22" descr="http://stranamasterov.ru/files/imagecache/orig_with_logo/i0910/fotki_49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5301208"/>
            <a:ext cx="31683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 стрелкой 24"/>
          <p:cNvCxnSpPr>
            <a:endCxn id="7" idx="1"/>
          </p:cNvCxnSpPr>
          <p:nvPr/>
        </p:nvCxnSpPr>
        <p:spPr>
          <a:xfrm>
            <a:off x="3347864" y="692696"/>
            <a:ext cx="2088232" cy="148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716016" y="134076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619672" y="2348880"/>
            <a:ext cx="38164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71800" y="2924944"/>
            <a:ext cx="27363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211960" y="4509120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3347864" y="5013176"/>
            <a:ext cx="25202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 build="allAtOnce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339</Words>
  <Application>Microsoft Office PowerPoint</Application>
  <PresentationFormat>Экран (4:3)</PresentationFormat>
  <Paragraphs>69</Paragraphs>
  <Slides>13</Slides>
  <Notes>13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к уроку литературного чтения для 3 класса по УМК 2100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Верунчик</dc:creator>
  <cp:lastModifiedBy>Верунчик</cp:lastModifiedBy>
  <cp:revision>15</cp:revision>
  <dcterms:created xsi:type="dcterms:W3CDTF">2012-03-29T13:48:13Z</dcterms:created>
  <dcterms:modified xsi:type="dcterms:W3CDTF">2012-03-30T10:56:24Z</dcterms:modified>
</cp:coreProperties>
</file>